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Fira Sans Extra Condensed Medium" panose="020B0604020202020204" charset="0"/>
      <p:regular r:id="rId28"/>
      <p:bold r:id="rId29"/>
      <p:italic r:id="rId30"/>
      <p:boldItalic r:id="rId31"/>
    </p:embeddedFont>
    <p:embeddedFont>
      <p:font typeface="Poppins SemiBold" panose="020B0604020202020204" charset="0"/>
      <p:regular r:id="rId32"/>
      <p:bold r:id="rId33"/>
      <p:italic r:id="rId34"/>
      <p:boldItalic r:id="rId35"/>
    </p:embeddedFont>
    <p:embeddedFont>
      <p:font typeface="Reem Kufi" panose="020B0604020202020204"/>
      <p:regular r:id="rId36"/>
    </p:embeddedFont>
    <p:embeddedFont>
      <p:font typeface="Rokkitt" panose="020B0604020202020204" charset="0"/>
      <p:regular r:id="rId37"/>
      <p:bold r:id="rId38"/>
    </p:embeddedFont>
    <p:embeddedFont>
      <p:font typeface="Rokkitt Regular"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B56E3D-DADF-44C6-B081-544BC4B9785A}">
  <a:tblStyle styleId="{96B56E3D-DADF-44C6-B081-544BC4B978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booking.com/reviews/ae/hotel/renaissance-by-marriott-downtown-dubai.en-gb.html?aid=309654;label=hotel-reviews-english-en-row-b1GwjJzGdDBmCAS01mmoWgS166197672201%3Apl%3Ata%3Ap1%3Ap2%3Aac%3Aap1t3%3Aneg%3Afi%3Atikwd-56245903%3Alp9062512%3Ali%3Adec%3Adm;sid=e6dfcb1cab18799eedc9e52eaf4e9959"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42f27f4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42f27f4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everyone! My name is mei xin and this is jing ying. Today we will be covering nlp techniques on hotel reviews.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42b00d6b9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42b00d6b9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feed into our classifier models, we need to convert the text to numeric models. There are two methods we have considered, one is bag of words : which is to count the number of times a word appears and the other is TF-IDF which measures how important the word is. But the problem is that these two methods is that it does not take into account of the sequence of words in a sentence. So we also explore on how to combine bow and tf-idf with ngrams from 1-3 grams. And the models we choose is logistic regression and naive bayes models which are common for text classification tasks. The thing is we do not know which text-to-numeric models are the best feature extraction in each of our models, so we train the model on each text-to numeric model.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44a3fdf7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44a3fdf7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when we feed in tfidf ngram and bow ngram in logistic regression, tfidf with bigram technique have the highest accuracy on the testing set, with the accuracy increases slightly with more number of word features we feed in. As for naive bayes, tfidf trigram vectorizer have the highest accuracy. With that we decide to feed in the optimal word embedding models into each of the classification models, and then focus on fine tuning the hyperparameters and k-fold cross validation to improve the accuracy of model.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44a3fdf7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44a3fdf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we feed in the optimal word embedding extraction to each model, we get quite good result in terms of classification performance. Which both logistic regression and naive bayes have quite high AUC area.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44a3fdf7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44a3fdf7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terms of accuracy, logistic regression performs slightly better than naive bayes in prediction. And its precision and recall are also slightly higher. Overall the accuracy is better than what we expected, but we also get a little bit greedy. We want to see how we can further increase the accuracy.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44a3fdf7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44a3fdf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try different preprocessing techniques on our reviews. So our current cleaning technique is stemming, which have accuracy of 94% and 95%. But when we use lemmatization, the accuracy of our models decrease together with the auc area. Which is really surprising to us because it’s almost a well-known fact that lemmatization always perform better than stemming since they reduce the word to letgitimate roots whereas stemming does not.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44a3fdf7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44a3fdf7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try to investigate what could be the reason behind. And we know that lemmatization considers the context of a sentence before it choose whether to remove the inflections or not whereas stemming does not consider context. So let’s say this sentence “no real complaints, the hotel was great”. If it gets lemmatize it will become real complaint hotel great whereas for stemming the word no will still be there. And because of this we have less words available now in our training data, and our tf-idf and ngrams will consider the context of sentence and judge the importance of words. And due to such reduction, this also affects our accuracy.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42f27f66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42f27f66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Besides sentiment analysis, we also performed topic modelling on positive and negative reviews separately to discover what customers are satisfied and dissatisfied with. Hotels can then use this piece of information to improve their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To carry out topic modelling, we used a LDA model. We chose LDA over other models like LSA because LDA adds an additional probabilistic distribution layer which prevents overfitting and produces better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42b00d6b9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42b00d6b9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modelling involves specifying the number of topics. We determined the optimum number of topics by building several LDA models, each with different number of topics, and picking the one that resulted in the highest coherence value. We restricted the number of topics to range from 2 to 10 as we did not want too little topics, which would be meaningless, or too many topics, which might trigger overlapping keywords and pollute results.</a:t>
            </a:r>
            <a:endParaRPr/>
          </a:p>
          <a:p>
            <a:pPr marL="0" lvl="0" indent="0" algn="l" rtl="0">
              <a:spcBef>
                <a:spcPts val="0"/>
              </a:spcBef>
              <a:spcAft>
                <a:spcPts val="0"/>
              </a:spcAft>
              <a:buNone/>
            </a:pPr>
            <a:endParaRPr/>
          </a:p>
          <a:p>
            <a:pPr marL="0" lvl="0" indent="0" algn="l" rtl="0">
              <a:spcBef>
                <a:spcPts val="0"/>
              </a:spcBef>
              <a:spcAft>
                <a:spcPts val="0"/>
              </a:spcAft>
              <a:buNone/>
            </a:pPr>
            <a:r>
              <a:rPr lang="en"/>
              <a:t>From these graphs, we can observe that coherence score is greatest when the number of topics is 8 for both positive and negative reviews. Hence, we selected the two models corresponding to this number of topics.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42b00d6b9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42b00d6b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generated word clouds for the top 10 words in each topic. From the word clouds for positive reviews, we can infer that the topics are: hotel environment, facilities, benefits, room quality, staff service, location, surrounding and feedback. These are thus areas most customers are satisfied with.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235738d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235738d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Similarly, from the word clouds for negative reviews, we can infer that the topics are: customer opinion, hotel location, surroundings, staff service, facility, room quality, payment and room cleanliness. These are areas many customers found unsatisfactory and where hotels can improve in. However, we noticed that some words with positive connotations, such as “good” or “clean”, also appeared in these word clouds. This could be due to sarcasm in the language used by customers when leaving reviews.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42b00d6b9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42b00d6b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start, here’s an outline of our presentation. There are 2 parts of our project, i will be covering sentiment analysis and jing ying will be covering topic modelling.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42f27f66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42f27f66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obtaining promising results, there is still room for improvement.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42b00d6b9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42b00d6b9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could experiment with more models for sentiment analysis, such as non-linear SVM or 1-dimensional CNN, as there may be others that give higher accuracies than the 3 we tested.</a:t>
            </a:r>
            <a:endParaRPr/>
          </a:p>
          <a:p>
            <a:pPr marL="0" lvl="0" indent="0" algn="l" rtl="0">
              <a:spcBef>
                <a:spcPts val="0"/>
              </a:spcBef>
              <a:spcAft>
                <a:spcPts val="0"/>
              </a:spcAft>
              <a:buNone/>
            </a:pPr>
            <a:endParaRPr/>
          </a:p>
          <a:p>
            <a:pPr marL="0" lvl="0" indent="0" algn="l" rtl="0">
              <a:spcBef>
                <a:spcPts val="0"/>
              </a:spcBef>
              <a:spcAft>
                <a:spcPts val="0"/>
              </a:spcAft>
              <a:buNone/>
            </a:pPr>
            <a:r>
              <a:rPr lang="en"/>
              <a:t>We could also perform grouped topic modelling. Currently, we only explored topics for positive and negative reviews on the whole. Instead, we could perform topic modelling over time to analyse if what customers talked about have changed over the years. Besides that, we could also group reviews by country or nationality to analyse if customers from different countries or of different nationalities talk about different topics.</a:t>
            </a:r>
            <a:endParaRPr/>
          </a:p>
          <a:p>
            <a:pPr marL="0" lvl="0" indent="0" algn="l" rtl="0">
              <a:spcBef>
                <a:spcPts val="0"/>
              </a:spcBef>
              <a:spcAft>
                <a:spcPts val="0"/>
              </a:spcAft>
              <a:buNone/>
            </a:pPr>
            <a:endParaRPr/>
          </a:p>
          <a:p>
            <a:pPr marL="0" lvl="0" indent="0" algn="l" rtl="0">
              <a:spcBef>
                <a:spcPts val="0"/>
              </a:spcBef>
              <a:spcAft>
                <a:spcPts val="0"/>
              </a:spcAft>
              <a:buNone/>
            </a:pPr>
            <a:r>
              <a:rPr lang="en"/>
              <a:t>Lastly, we currently perform sentiment analysis and topic modelling in isolation. We could look into combining sentiment analysis and topic modelling into a single pipeline, where we first identify topics, then analyse the sentiment of reviews under each topic and assign sentiment scores before classifying them as positive or negative.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42f27f668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42f27f66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time constraints and limit of knowledge, this was the best we could achieve at present. Without these limitations, how can we take our project to the next level?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42b00d6b9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42b00d6b9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thought of creating a standardised rating generator. Take these two reviews as an example. Both of them mentioned windows being dirty as a downside of the hotel but the two users gave different ratings. This shows that ratings are subjective and may even be biased. As such, we could look into assigning ratings based on review sentiments to be more standardised and unbiased.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booking.com/reviews/ae/hotel/renaissance-by-marriott-downtown-dubai.en-gb.html?aid=309654;label=hotel-reviews-english-en-row-b1GwjJzGdDBmCAS01mmoWgS166197672201%3Apl%3Ata%3Ap1%3Ap2%3Aac%3Aap1t3%3Aneg%3Afi%3Atikwd-56245903%3Alp9062512%3Ali%3Adec%3Adm;sid=e6dfcb1cab18799eedc9e52eaf4e9959</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434907d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434907d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thought of building a hotel recommender system, where we could analyse hotel descriptions to identify hotels that might be of interest to particular users. Otherwise, we could also recommend hotels based on those with the largest cosine similarity to past hotels booked or viewed by customers or even recommend based on user-specified criteria.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42f27f66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42f27f66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that, we have come to the end of our presentation.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1ee54a1a5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1ee54a1a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fun fact, Jing ying and i like to travel a lot and we have much experience staying in different hotels and on personal level, why we choose to investigate hotel reviews is because we think it will be great if we can know which hotel is good to stay and which hotel to avoid for our travel next time.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2b00d6b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42b00d6b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find it applicable to business context, whereby big hotels like Carlton and four seasons, there are millions of reviews on their service. But it’s difficult for the managers to read through all the reviews. So business nowadays are interested in using sentiment analysis to quickly classify the reviews to positive and negative ones, so that they can better improve their services. And after able to analyse the attitude of customers towards the hotels service, we also want to know what they are dissatisfied about. Here comes the importance of topic modelling which helps us to identify key words in reviews which can imply what customers care about when they stay in your hotel.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42f27f66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42f27f66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dataset we obtain is from kaggle competition, which have 500k reviews gathered from the hotels in European region.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42b00d6b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42b00d6b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has these columns, which have the average score which is the average rating on hotel, hotel name, negative review and positive review score given by each user. The reviews are already classified for you in terms of positive and negative ones and they have kindly remove punctuation for you.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42b00d6b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42b00d6b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feed the text, we did preprocessing by converting to lowercase, removing stop words and stemming. We do this to reduce noise in our dataset to improve accuracy.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42b00d6b9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42b00d6b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on reviews, we find that customers usually talk about the hotel room environment and customer service.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42f27f66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42f27f66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model that we did was sentiment analysis, which our goal is to be able to classify the reviews into positive and negative ones. Before we feed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31350" y="1479425"/>
            <a:ext cx="2281800" cy="16287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F2F2F"/>
              </a:buClr>
              <a:buSzPts val="5200"/>
              <a:buFont typeface="Reem Kufi"/>
              <a:buNone/>
              <a:defRPr sz="3000">
                <a:solidFill>
                  <a:srgbClr val="2F2F2F"/>
                </a:solidFill>
              </a:defRPr>
            </a:lvl1pPr>
            <a:lvl2pPr lvl="1"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2pPr>
            <a:lvl3pPr lvl="2"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3pPr>
            <a:lvl4pPr lvl="3"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4pPr>
            <a:lvl5pPr lvl="4"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5pPr>
            <a:lvl6pPr lvl="5"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6pPr>
            <a:lvl7pPr lvl="6"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7pPr>
            <a:lvl8pPr lvl="7"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8pPr>
            <a:lvl9pPr lvl="8" algn="ctr">
              <a:spcBef>
                <a:spcPts val="0"/>
              </a:spcBef>
              <a:spcAft>
                <a:spcPts val="0"/>
              </a:spcAft>
              <a:buClr>
                <a:srgbClr val="2F2F2F"/>
              </a:buClr>
              <a:buSzPts val="5200"/>
              <a:buFont typeface="Reem Kufi"/>
              <a:buNone/>
              <a:defRPr sz="5200">
                <a:solidFill>
                  <a:srgbClr val="2F2F2F"/>
                </a:solidFill>
                <a:latin typeface="Reem Kufi"/>
                <a:ea typeface="Reem Kufi"/>
                <a:cs typeface="Reem Kufi"/>
                <a:sym typeface="Reem Kufi"/>
              </a:defRPr>
            </a:lvl9pPr>
          </a:lstStyle>
          <a:p>
            <a:endParaRPr/>
          </a:p>
        </p:txBody>
      </p:sp>
      <p:sp>
        <p:nvSpPr>
          <p:cNvPr id="10" name="Google Shape;10;p2"/>
          <p:cNvSpPr txBox="1">
            <a:spLocks noGrp="1"/>
          </p:cNvSpPr>
          <p:nvPr>
            <p:ph type="subTitle" idx="1"/>
          </p:nvPr>
        </p:nvSpPr>
        <p:spPr>
          <a:xfrm>
            <a:off x="3113950" y="3045175"/>
            <a:ext cx="2916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2F2F2F"/>
              </a:buClr>
              <a:buSzPts val="1400"/>
              <a:buFont typeface="Rokkitt Regular"/>
              <a:buNone/>
              <a:defRPr sz="1200">
                <a:solidFill>
                  <a:srgbClr val="2F2F2F"/>
                </a:solidFill>
                <a:latin typeface="Rokkitt Regular"/>
                <a:ea typeface="Rokkitt Regular"/>
                <a:cs typeface="Rokkitt Regular"/>
                <a:sym typeface="Rokkitt Regular"/>
              </a:defRPr>
            </a:lvl1pPr>
            <a:lvl2pPr lvl="1"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2pPr>
            <a:lvl3pPr lvl="2"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3pPr>
            <a:lvl4pPr lvl="3"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4pPr>
            <a:lvl5pPr lvl="4"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5pPr>
            <a:lvl6pPr lvl="5"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6pPr>
            <a:lvl7pPr lvl="6"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7pPr>
            <a:lvl8pPr lvl="7"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8pPr>
            <a:lvl9pPr lvl="8" algn="ctr">
              <a:lnSpc>
                <a:spcPct val="100000"/>
              </a:lnSpc>
              <a:spcBef>
                <a:spcPts val="0"/>
              </a:spcBef>
              <a:spcAft>
                <a:spcPts val="0"/>
              </a:spcAft>
              <a:buClr>
                <a:srgbClr val="2F2F2F"/>
              </a:buClr>
              <a:buSzPts val="1400"/>
              <a:buFont typeface="Rokkitt Regular"/>
              <a:buNone/>
              <a:defRPr>
                <a:solidFill>
                  <a:srgbClr val="2F2F2F"/>
                </a:solidFill>
                <a:latin typeface="Rokkitt Regular"/>
                <a:ea typeface="Rokkitt Regular"/>
                <a:cs typeface="Rokkitt Regular"/>
                <a:sym typeface="Rokkitt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p:cSld name="CUSTOM_8">
    <p:bg>
      <p:bgPr>
        <a:solidFill>
          <a:srgbClr val="F3F3F3"/>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subTitle" idx="1"/>
          </p:nvPr>
        </p:nvSpPr>
        <p:spPr>
          <a:xfrm>
            <a:off x="720000" y="1025113"/>
            <a:ext cx="41469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6" name="Google Shape;76;p11"/>
          <p:cNvSpPr txBox="1">
            <a:spLocks noGrp="1"/>
          </p:cNvSpPr>
          <p:nvPr>
            <p:ph type="subTitle" idx="2"/>
          </p:nvPr>
        </p:nvSpPr>
        <p:spPr>
          <a:xfrm>
            <a:off x="4934700" y="2596075"/>
            <a:ext cx="34893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7" name="Google Shape;77;p11"/>
          <p:cNvSpPr txBox="1">
            <a:spLocks noGrp="1"/>
          </p:cNvSpPr>
          <p:nvPr>
            <p:ph type="subTitle" idx="3"/>
          </p:nvPr>
        </p:nvSpPr>
        <p:spPr>
          <a:xfrm>
            <a:off x="720000" y="4348592"/>
            <a:ext cx="41469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1E1E1E"/>
                </a:solidFill>
              </a:defRPr>
            </a:lvl1pPr>
            <a:lvl2pPr lvl="1" rtl="0">
              <a:spcBef>
                <a:spcPts val="1600"/>
              </a:spcBef>
              <a:spcAft>
                <a:spcPts val="0"/>
              </a:spcAft>
              <a:buNone/>
              <a:defRPr sz="1400">
                <a:solidFill>
                  <a:srgbClr val="1E1E1E"/>
                </a:solidFill>
              </a:defRPr>
            </a:lvl2pPr>
            <a:lvl3pPr lvl="2" rtl="0">
              <a:spcBef>
                <a:spcPts val="1600"/>
              </a:spcBef>
              <a:spcAft>
                <a:spcPts val="0"/>
              </a:spcAft>
              <a:buNone/>
              <a:defRPr sz="1400">
                <a:solidFill>
                  <a:srgbClr val="1E1E1E"/>
                </a:solidFill>
              </a:defRPr>
            </a:lvl3pPr>
            <a:lvl4pPr lvl="3" rtl="0">
              <a:spcBef>
                <a:spcPts val="1600"/>
              </a:spcBef>
              <a:spcAft>
                <a:spcPts val="0"/>
              </a:spcAft>
              <a:buNone/>
              <a:defRPr sz="1400">
                <a:solidFill>
                  <a:srgbClr val="1E1E1E"/>
                </a:solidFill>
              </a:defRPr>
            </a:lvl4pPr>
            <a:lvl5pPr lvl="4" rtl="0">
              <a:spcBef>
                <a:spcPts val="1600"/>
              </a:spcBef>
              <a:spcAft>
                <a:spcPts val="0"/>
              </a:spcAft>
              <a:buNone/>
              <a:defRPr sz="1400">
                <a:solidFill>
                  <a:srgbClr val="1E1E1E"/>
                </a:solidFill>
              </a:defRPr>
            </a:lvl5pPr>
            <a:lvl6pPr lvl="5" rtl="0">
              <a:spcBef>
                <a:spcPts val="1600"/>
              </a:spcBef>
              <a:spcAft>
                <a:spcPts val="0"/>
              </a:spcAft>
              <a:buNone/>
              <a:defRPr sz="1400">
                <a:solidFill>
                  <a:srgbClr val="1E1E1E"/>
                </a:solidFill>
              </a:defRPr>
            </a:lvl6pPr>
            <a:lvl7pPr lvl="6" rtl="0">
              <a:spcBef>
                <a:spcPts val="1600"/>
              </a:spcBef>
              <a:spcAft>
                <a:spcPts val="0"/>
              </a:spcAft>
              <a:buNone/>
              <a:defRPr sz="1400">
                <a:solidFill>
                  <a:srgbClr val="1E1E1E"/>
                </a:solidFill>
              </a:defRPr>
            </a:lvl7pPr>
            <a:lvl8pPr lvl="7" rtl="0">
              <a:spcBef>
                <a:spcPts val="1600"/>
              </a:spcBef>
              <a:spcAft>
                <a:spcPts val="0"/>
              </a:spcAft>
              <a:buNone/>
              <a:defRPr sz="1400">
                <a:solidFill>
                  <a:srgbClr val="1E1E1E"/>
                </a:solidFill>
              </a:defRPr>
            </a:lvl8pPr>
            <a:lvl9pPr lvl="8" rtl="0">
              <a:spcBef>
                <a:spcPts val="1600"/>
              </a:spcBef>
              <a:spcAft>
                <a:spcPts val="1600"/>
              </a:spcAft>
              <a:buNone/>
              <a:defRPr sz="1400">
                <a:solidFill>
                  <a:srgbClr val="1E1E1E"/>
                </a:solidFill>
              </a:defRPr>
            </a:lvl9pPr>
          </a:lstStyle>
          <a:p>
            <a:endParaRPr/>
          </a:p>
        </p:txBody>
      </p:sp>
      <p:sp>
        <p:nvSpPr>
          <p:cNvPr id="78" name="Google Shape;78;p11"/>
          <p:cNvSpPr txBox="1">
            <a:spLocks noGrp="1"/>
          </p:cNvSpPr>
          <p:nvPr>
            <p:ph type="title" hasCustomPrompt="1"/>
          </p:nvPr>
        </p:nvSpPr>
        <p:spPr>
          <a:xfrm>
            <a:off x="720000" y="467463"/>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79" name="Google Shape;79;p11"/>
          <p:cNvSpPr txBox="1">
            <a:spLocks noGrp="1"/>
          </p:cNvSpPr>
          <p:nvPr>
            <p:ph type="title" idx="4" hasCustomPrompt="1"/>
          </p:nvPr>
        </p:nvSpPr>
        <p:spPr>
          <a:xfrm>
            <a:off x="4934700" y="2054298"/>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
        <p:nvSpPr>
          <p:cNvPr id="80" name="Google Shape;80;p11"/>
          <p:cNvSpPr txBox="1">
            <a:spLocks noGrp="1"/>
          </p:cNvSpPr>
          <p:nvPr>
            <p:ph type="title" idx="5" hasCustomPrompt="1"/>
          </p:nvPr>
        </p:nvSpPr>
        <p:spPr>
          <a:xfrm>
            <a:off x="720000" y="3790951"/>
            <a:ext cx="3489300" cy="69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E1E1E"/>
              </a:buClr>
              <a:buSzPts val="3600"/>
              <a:buNone/>
              <a:defRPr sz="3600">
                <a:solidFill>
                  <a:srgbClr val="1E1E1E"/>
                </a:solidFill>
              </a:defRPr>
            </a:lvl1pPr>
            <a:lvl2pPr lvl="1" algn="ctr" rtl="0">
              <a:spcBef>
                <a:spcPts val="0"/>
              </a:spcBef>
              <a:spcAft>
                <a:spcPts val="0"/>
              </a:spcAft>
              <a:buClr>
                <a:srgbClr val="1E1E1E"/>
              </a:buClr>
              <a:buSzPts val="3600"/>
              <a:buNone/>
              <a:defRPr sz="3600">
                <a:solidFill>
                  <a:srgbClr val="1E1E1E"/>
                </a:solidFill>
              </a:defRPr>
            </a:lvl2pPr>
            <a:lvl3pPr lvl="2" algn="ctr" rtl="0">
              <a:spcBef>
                <a:spcPts val="0"/>
              </a:spcBef>
              <a:spcAft>
                <a:spcPts val="0"/>
              </a:spcAft>
              <a:buClr>
                <a:srgbClr val="1E1E1E"/>
              </a:buClr>
              <a:buSzPts val="3600"/>
              <a:buNone/>
              <a:defRPr sz="3600">
                <a:solidFill>
                  <a:srgbClr val="1E1E1E"/>
                </a:solidFill>
              </a:defRPr>
            </a:lvl3pPr>
            <a:lvl4pPr lvl="3" algn="ctr" rtl="0">
              <a:spcBef>
                <a:spcPts val="0"/>
              </a:spcBef>
              <a:spcAft>
                <a:spcPts val="0"/>
              </a:spcAft>
              <a:buClr>
                <a:srgbClr val="1E1E1E"/>
              </a:buClr>
              <a:buSzPts val="3600"/>
              <a:buNone/>
              <a:defRPr sz="3600">
                <a:solidFill>
                  <a:srgbClr val="1E1E1E"/>
                </a:solidFill>
              </a:defRPr>
            </a:lvl4pPr>
            <a:lvl5pPr lvl="4" algn="ctr" rtl="0">
              <a:spcBef>
                <a:spcPts val="0"/>
              </a:spcBef>
              <a:spcAft>
                <a:spcPts val="0"/>
              </a:spcAft>
              <a:buClr>
                <a:srgbClr val="1E1E1E"/>
              </a:buClr>
              <a:buSzPts val="3600"/>
              <a:buNone/>
              <a:defRPr sz="3600">
                <a:solidFill>
                  <a:srgbClr val="1E1E1E"/>
                </a:solidFill>
              </a:defRPr>
            </a:lvl5pPr>
            <a:lvl6pPr lvl="5" algn="ctr" rtl="0">
              <a:spcBef>
                <a:spcPts val="0"/>
              </a:spcBef>
              <a:spcAft>
                <a:spcPts val="0"/>
              </a:spcAft>
              <a:buClr>
                <a:srgbClr val="1E1E1E"/>
              </a:buClr>
              <a:buSzPts val="3600"/>
              <a:buNone/>
              <a:defRPr sz="3600">
                <a:solidFill>
                  <a:srgbClr val="1E1E1E"/>
                </a:solidFill>
              </a:defRPr>
            </a:lvl6pPr>
            <a:lvl7pPr lvl="6" algn="ctr" rtl="0">
              <a:spcBef>
                <a:spcPts val="0"/>
              </a:spcBef>
              <a:spcAft>
                <a:spcPts val="0"/>
              </a:spcAft>
              <a:buClr>
                <a:srgbClr val="1E1E1E"/>
              </a:buClr>
              <a:buSzPts val="3600"/>
              <a:buNone/>
              <a:defRPr sz="3600">
                <a:solidFill>
                  <a:srgbClr val="1E1E1E"/>
                </a:solidFill>
              </a:defRPr>
            </a:lvl7pPr>
            <a:lvl8pPr lvl="7" algn="ctr" rtl="0">
              <a:spcBef>
                <a:spcPts val="0"/>
              </a:spcBef>
              <a:spcAft>
                <a:spcPts val="0"/>
              </a:spcAft>
              <a:buClr>
                <a:srgbClr val="1E1E1E"/>
              </a:buClr>
              <a:buSzPts val="3600"/>
              <a:buNone/>
              <a:defRPr sz="3600">
                <a:solidFill>
                  <a:srgbClr val="1E1E1E"/>
                </a:solidFill>
              </a:defRPr>
            </a:lvl8pPr>
            <a:lvl9pPr lvl="8" algn="ctr" rtl="0">
              <a:spcBef>
                <a:spcPts val="0"/>
              </a:spcBef>
              <a:spcAft>
                <a:spcPts val="0"/>
              </a:spcAft>
              <a:buClr>
                <a:srgbClr val="1E1E1E"/>
              </a:buClr>
              <a:buSzPts val="3600"/>
              <a:buNone/>
              <a:defRPr sz="3600">
                <a:solidFill>
                  <a:srgbClr val="1E1E1E"/>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solidFill>
          <a:srgbClr val="F3F3F3"/>
        </a:soli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ctrTitle"/>
          </p:nvPr>
        </p:nvSpPr>
        <p:spPr>
          <a:xfrm>
            <a:off x="99269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3" name="Google Shape;83;p12"/>
          <p:cNvSpPr txBox="1">
            <a:spLocks noGrp="1"/>
          </p:cNvSpPr>
          <p:nvPr>
            <p:ph type="subTitle" idx="1"/>
          </p:nvPr>
        </p:nvSpPr>
        <p:spPr>
          <a:xfrm>
            <a:off x="992698" y="22218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12"/>
          <p:cNvSpPr txBox="1">
            <a:spLocks noGrp="1"/>
          </p:cNvSpPr>
          <p:nvPr>
            <p:ph type="ctrTitle" idx="2"/>
          </p:nvPr>
        </p:nvSpPr>
        <p:spPr>
          <a:xfrm>
            <a:off x="4973448" y="1990094"/>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5" name="Google Shape;85;p12"/>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2"/>
          <p:cNvSpPr txBox="1">
            <a:spLocks noGrp="1"/>
          </p:cNvSpPr>
          <p:nvPr>
            <p:ph type="subTitle" idx="3"/>
          </p:nvPr>
        </p:nvSpPr>
        <p:spPr>
          <a:xfrm>
            <a:off x="4973448" y="2219989"/>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12"/>
          <p:cNvSpPr txBox="1">
            <a:spLocks noGrp="1"/>
          </p:cNvSpPr>
          <p:nvPr>
            <p:ph type="ctrTitle" idx="4"/>
          </p:nvPr>
        </p:nvSpPr>
        <p:spPr>
          <a:xfrm>
            <a:off x="99269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8" name="Google Shape;88;p12"/>
          <p:cNvSpPr txBox="1">
            <a:spLocks noGrp="1"/>
          </p:cNvSpPr>
          <p:nvPr>
            <p:ph type="subTitle" idx="5"/>
          </p:nvPr>
        </p:nvSpPr>
        <p:spPr>
          <a:xfrm>
            <a:off x="992698" y="38465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9" name="Google Shape;89;p12"/>
          <p:cNvSpPr txBox="1">
            <a:spLocks noGrp="1"/>
          </p:cNvSpPr>
          <p:nvPr>
            <p:ph type="ctrTitle" idx="6"/>
          </p:nvPr>
        </p:nvSpPr>
        <p:spPr>
          <a:xfrm>
            <a:off x="4973448" y="3577206"/>
            <a:ext cx="3177900" cy="37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16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90" name="Google Shape;90;p12"/>
          <p:cNvSpPr txBox="1">
            <a:spLocks noGrp="1"/>
          </p:cNvSpPr>
          <p:nvPr>
            <p:ph type="subTitle" idx="7"/>
          </p:nvPr>
        </p:nvSpPr>
        <p:spPr>
          <a:xfrm>
            <a:off x="4973448" y="3848441"/>
            <a:ext cx="317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1" name="Google Shape;91;p12"/>
          <p:cNvSpPr txBox="1">
            <a:spLocks noGrp="1"/>
          </p:cNvSpPr>
          <p:nvPr>
            <p:ph type="ctrTitle" idx="8"/>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92" name="Google Shape;92;p12"/>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p:cSld name="CUSTOM_4">
    <p:bg>
      <p:bgPr>
        <a:solidFill>
          <a:srgbClr val="F3F3F3"/>
        </a:solidFill>
        <a:effectLst/>
      </p:bgPr>
    </p:bg>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7500" y="1496650"/>
            <a:ext cx="4567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
        <p:nvSpPr>
          <p:cNvPr id="95" name="Google Shape;95;p13"/>
          <p:cNvSpPr txBox="1">
            <a:spLocks noGrp="1"/>
          </p:cNvSpPr>
          <p:nvPr>
            <p:ph type="subTitle" idx="1"/>
          </p:nvPr>
        </p:nvSpPr>
        <p:spPr>
          <a:xfrm>
            <a:off x="877800"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6" name="Google Shape;96;p13"/>
          <p:cNvSpPr txBox="1">
            <a:spLocks noGrp="1"/>
          </p:cNvSpPr>
          <p:nvPr>
            <p:ph type="subTitle" idx="2"/>
          </p:nvPr>
        </p:nvSpPr>
        <p:spPr>
          <a:xfrm>
            <a:off x="5455475" y="23375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3"/>
          <p:cNvSpPr txBox="1">
            <a:spLocks noGrp="1"/>
          </p:cNvSpPr>
          <p:nvPr>
            <p:ph type="ctrTitle" idx="3"/>
          </p:nvPr>
        </p:nvSpPr>
        <p:spPr>
          <a:xfrm>
            <a:off x="4560425" y="1469075"/>
            <a:ext cx="4587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3000">
                <a:solidFill>
                  <a:srgbClr val="000000"/>
                </a:solidFill>
              </a:defRPr>
            </a:lvl1pPr>
            <a:lvl2pPr lvl="1" algn="r" rtl="0">
              <a:spcBef>
                <a:spcPts val="0"/>
              </a:spcBef>
              <a:spcAft>
                <a:spcPts val="0"/>
              </a:spcAft>
              <a:buClr>
                <a:srgbClr val="000000"/>
              </a:buClr>
              <a:buSzPts val="3000"/>
              <a:buNone/>
              <a:defRPr sz="3000">
                <a:solidFill>
                  <a:srgbClr val="000000"/>
                </a:solidFill>
              </a:defRPr>
            </a:lvl2pPr>
            <a:lvl3pPr lvl="2" algn="r" rtl="0">
              <a:spcBef>
                <a:spcPts val="0"/>
              </a:spcBef>
              <a:spcAft>
                <a:spcPts val="0"/>
              </a:spcAft>
              <a:buClr>
                <a:srgbClr val="000000"/>
              </a:buClr>
              <a:buSzPts val="3000"/>
              <a:buNone/>
              <a:defRPr sz="3000">
                <a:solidFill>
                  <a:srgbClr val="000000"/>
                </a:solidFill>
              </a:defRPr>
            </a:lvl3pPr>
            <a:lvl4pPr lvl="3" algn="r" rtl="0">
              <a:spcBef>
                <a:spcPts val="0"/>
              </a:spcBef>
              <a:spcAft>
                <a:spcPts val="0"/>
              </a:spcAft>
              <a:buClr>
                <a:srgbClr val="000000"/>
              </a:buClr>
              <a:buSzPts val="3000"/>
              <a:buNone/>
              <a:defRPr sz="3000">
                <a:solidFill>
                  <a:srgbClr val="000000"/>
                </a:solidFill>
              </a:defRPr>
            </a:lvl4pPr>
            <a:lvl5pPr lvl="4" algn="r" rtl="0">
              <a:spcBef>
                <a:spcPts val="0"/>
              </a:spcBef>
              <a:spcAft>
                <a:spcPts val="0"/>
              </a:spcAft>
              <a:buClr>
                <a:srgbClr val="000000"/>
              </a:buClr>
              <a:buSzPts val="3000"/>
              <a:buNone/>
              <a:defRPr sz="3000">
                <a:solidFill>
                  <a:srgbClr val="000000"/>
                </a:solidFill>
              </a:defRPr>
            </a:lvl5pPr>
            <a:lvl6pPr lvl="5" algn="r" rtl="0">
              <a:spcBef>
                <a:spcPts val="0"/>
              </a:spcBef>
              <a:spcAft>
                <a:spcPts val="0"/>
              </a:spcAft>
              <a:buClr>
                <a:srgbClr val="000000"/>
              </a:buClr>
              <a:buSzPts val="3000"/>
              <a:buNone/>
              <a:defRPr sz="3000">
                <a:solidFill>
                  <a:srgbClr val="000000"/>
                </a:solidFill>
              </a:defRPr>
            </a:lvl6pPr>
            <a:lvl7pPr lvl="6" algn="r" rtl="0">
              <a:spcBef>
                <a:spcPts val="0"/>
              </a:spcBef>
              <a:spcAft>
                <a:spcPts val="0"/>
              </a:spcAft>
              <a:buClr>
                <a:srgbClr val="000000"/>
              </a:buClr>
              <a:buSzPts val="3000"/>
              <a:buNone/>
              <a:defRPr sz="3000">
                <a:solidFill>
                  <a:srgbClr val="000000"/>
                </a:solidFill>
              </a:defRPr>
            </a:lvl7pPr>
            <a:lvl8pPr lvl="7" algn="r" rtl="0">
              <a:spcBef>
                <a:spcPts val="0"/>
              </a:spcBef>
              <a:spcAft>
                <a:spcPts val="0"/>
              </a:spcAft>
              <a:buClr>
                <a:srgbClr val="000000"/>
              </a:buClr>
              <a:buSzPts val="3000"/>
              <a:buNone/>
              <a:defRPr sz="3000">
                <a:solidFill>
                  <a:srgbClr val="000000"/>
                </a:solidFill>
              </a:defRPr>
            </a:lvl8pPr>
            <a:lvl9pPr lvl="8" algn="r" rtl="0">
              <a:spcBef>
                <a:spcPts val="0"/>
              </a:spcBef>
              <a:spcAft>
                <a:spcPts val="0"/>
              </a:spcAft>
              <a:buClr>
                <a:srgbClr val="000000"/>
              </a:buClr>
              <a:buSzPts val="3000"/>
              <a:buNone/>
              <a:defRPr sz="3000">
                <a:solidFill>
                  <a:srgbClr val="000000"/>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6">
    <p:bg>
      <p:bgPr>
        <a:solidFill>
          <a:schemeClr val="lt2"/>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994565" y="896525"/>
            <a:ext cx="3749100" cy="94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4800">
                <a:solidFill>
                  <a:schemeClr val="dk1"/>
                </a:solidFill>
              </a:defRPr>
            </a:lvl1pPr>
            <a:lvl2pPr lvl="1" algn="r" rtl="0">
              <a:spcBef>
                <a:spcPts val="0"/>
              </a:spcBef>
              <a:spcAft>
                <a:spcPts val="0"/>
              </a:spcAft>
              <a:buClr>
                <a:schemeClr val="dk1"/>
              </a:buClr>
              <a:buSzPts val="3000"/>
              <a:buNone/>
              <a:defRPr sz="3000">
                <a:solidFill>
                  <a:schemeClr val="dk1"/>
                </a:solidFill>
              </a:defRPr>
            </a:lvl2pPr>
            <a:lvl3pPr lvl="2" algn="r" rtl="0">
              <a:spcBef>
                <a:spcPts val="0"/>
              </a:spcBef>
              <a:spcAft>
                <a:spcPts val="0"/>
              </a:spcAft>
              <a:buClr>
                <a:schemeClr val="dk1"/>
              </a:buClr>
              <a:buSzPts val="3000"/>
              <a:buNone/>
              <a:defRPr sz="3000">
                <a:solidFill>
                  <a:schemeClr val="dk1"/>
                </a:solidFill>
              </a:defRPr>
            </a:lvl3pPr>
            <a:lvl4pPr lvl="3" algn="r" rtl="0">
              <a:spcBef>
                <a:spcPts val="0"/>
              </a:spcBef>
              <a:spcAft>
                <a:spcPts val="0"/>
              </a:spcAft>
              <a:buClr>
                <a:schemeClr val="dk1"/>
              </a:buClr>
              <a:buSzPts val="3000"/>
              <a:buNone/>
              <a:defRPr sz="3000">
                <a:solidFill>
                  <a:schemeClr val="dk1"/>
                </a:solidFill>
              </a:defRPr>
            </a:lvl4pPr>
            <a:lvl5pPr lvl="4" algn="r" rtl="0">
              <a:spcBef>
                <a:spcPts val="0"/>
              </a:spcBef>
              <a:spcAft>
                <a:spcPts val="0"/>
              </a:spcAft>
              <a:buClr>
                <a:schemeClr val="dk1"/>
              </a:buClr>
              <a:buSzPts val="3000"/>
              <a:buNone/>
              <a:defRPr sz="3000">
                <a:solidFill>
                  <a:schemeClr val="dk1"/>
                </a:solidFill>
              </a:defRPr>
            </a:lvl5pPr>
            <a:lvl6pPr lvl="5" algn="r" rtl="0">
              <a:spcBef>
                <a:spcPts val="0"/>
              </a:spcBef>
              <a:spcAft>
                <a:spcPts val="0"/>
              </a:spcAft>
              <a:buClr>
                <a:schemeClr val="dk1"/>
              </a:buClr>
              <a:buSzPts val="3000"/>
              <a:buNone/>
              <a:defRPr sz="3000">
                <a:solidFill>
                  <a:schemeClr val="dk1"/>
                </a:solidFill>
              </a:defRPr>
            </a:lvl6pPr>
            <a:lvl7pPr lvl="6" algn="r" rtl="0">
              <a:spcBef>
                <a:spcPts val="0"/>
              </a:spcBef>
              <a:spcAft>
                <a:spcPts val="0"/>
              </a:spcAft>
              <a:buClr>
                <a:schemeClr val="dk1"/>
              </a:buClr>
              <a:buSzPts val="3000"/>
              <a:buNone/>
              <a:defRPr sz="3000">
                <a:solidFill>
                  <a:schemeClr val="dk1"/>
                </a:solidFill>
              </a:defRPr>
            </a:lvl7pPr>
            <a:lvl8pPr lvl="7" algn="r" rtl="0">
              <a:spcBef>
                <a:spcPts val="0"/>
              </a:spcBef>
              <a:spcAft>
                <a:spcPts val="0"/>
              </a:spcAft>
              <a:buClr>
                <a:schemeClr val="dk1"/>
              </a:buClr>
              <a:buSzPts val="3000"/>
              <a:buNone/>
              <a:defRPr sz="3000">
                <a:solidFill>
                  <a:schemeClr val="dk1"/>
                </a:solidFill>
              </a:defRPr>
            </a:lvl8pPr>
            <a:lvl9pPr lvl="8" algn="r" rtl="0">
              <a:spcBef>
                <a:spcPts val="0"/>
              </a:spcBef>
              <a:spcAft>
                <a:spcPts val="0"/>
              </a:spcAft>
              <a:buClr>
                <a:schemeClr val="dk1"/>
              </a:buClr>
              <a:buSzPts val="3000"/>
              <a:buNone/>
              <a:defRPr sz="3000">
                <a:solidFill>
                  <a:schemeClr val="dk1"/>
                </a:solidFill>
              </a:defRPr>
            </a:lvl9pPr>
          </a:lstStyle>
          <a:p>
            <a:endParaRPr/>
          </a:p>
        </p:txBody>
      </p:sp>
      <p:sp>
        <p:nvSpPr>
          <p:cNvPr id="100" name="Google Shape;100;p14"/>
          <p:cNvSpPr txBox="1">
            <a:spLocks noGrp="1"/>
          </p:cNvSpPr>
          <p:nvPr>
            <p:ph type="subTitle" idx="1"/>
          </p:nvPr>
        </p:nvSpPr>
        <p:spPr>
          <a:xfrm>
            <a:off x="994565" y="2110795"/>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1" name="Google Shape;101;p14"/>
          <p:cNvSpPr txBox="1"/>
          <p:nvPr/>
        </p:nvSpPr>
        <p:spPr>
          <a:xfrm>
            <a:off x="990050" y="3948475"/>
            <a:ext cx="2797200" cy="4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000">
                <a:solidFill>
                  <a:schemeClr val="dk1"/>
                </a:solidFill>
                <a:latin typeface="Rokkitt Regular"/>
                <a:ea typeface="Rokkitt Regular"/>
                <a:cs typeface="Rokkitt Regular"/>
                <a:sym typeface="Rokkitt Regular"/>
              </a:rPr>
              <a:t>CREDITS: This presentation template was created by </a:t>
            </a:r>
            <a:r>
              <a:rPr lang="en" sz="1000">
                <a:solidFill>
                  <a:schemeClr val="dk1"/>
                </a:solidFill>
                <a:uFill>
                  <a:noFill/>
                </a:uFill>
                <a:latin typeface="Rokkitt Regular"/>
                <a:ea typeface="Rokkitt Regular"/>
                <a:cs typeface="Rokkitt Regular"/>
                <a:sym typeface="Rokkitt Regular"/>
                <a:hlinkClick r:id="rId2"/>
              </a:rPr>
              <a:t>Slidesgo</a:t>
            </a:r>
            <a:r>
              <a:rPr lang="en" sz="1000">
                <a:solidFill>
                  <a:schemeClr val="dk1"/>
                </a:solidFill>
                <a:latin typeface="Rokkitt Regular"/>
                <a:ea typeface="Rokkitt Regular"/>
                <a:cs typeface="Rokkitt Regular"/>
                <a:sym typeface="Rokkitt Regular"/>
              </a:rPr>
              <a:t>, including icons by </a:t>
            </a:r>
            <a:r>
              <a:rPr lang="en" sz="1000">
                <a:solidFill>
                  <a:schemeClr val="dk1"/>
                </a:solidFill>
                <a:uFill>
                  <a:noFill/>
                </a:uFill>
                <a:latin typeface="Rokkitt Regular"/>
                <a:ea typeface="Rokkitt Regular"/>
                <a:cs typeface="Rokkitt Regular"/>
                <a:sym typeface="Rokkitt Regular"/>
                <a:hlinkClick r:id="rId3"/>
              </a:rPr>
              <a:t>Flaticon</a:t>
            </a:r>
            <a:r>
              <a:rPr lang="en" sz="1000">
                <a:solidFill>
                  <a:schemeClr val="dk1"/>
                </a:solidFill>
                <a:latin typeface="Rokkitt Regular"/>
                <a:ea typeface="Rokkitt Regular"/>
                <a:cs typeface="Rokkitt Regular"/>
                <a:sym typeface="Rokkitt Regular"/>
              </a:rPr>
              <a:t>, and infographics &amp; images by </a:t>
            </a:r>
            <a:r>
              <a:rPr lang="en" sz="1000">
                <a:solidFill>
                  <a:schemeClr val="dk1"/>
                </a:solidFill>
                <a:uFill>
                  <a:noFill/>
                </a:uFill>
                <a:latin typeface="Rokkitt Regular"/>
                <a:ea typeface="Rokkitt Regular"/>
                <a:cs typeface="Rokkitt Regular"/>
                <a:sym typeface="Rokkitt Regular"/>
                <a:hlinkClick r:id="rId4"/>
              </a:rPr>
              <a:t>Freepik</a:t>
            </a:r>
            <a:r>
              <a:rPr lang="en" sz="1000">
                <a:solidFill>
                  <a:schemeClr val="dk1"/>
                </a:solidFill>
                <a:latin typeface="Rokkitt Regular"/>
                <a:ea typeface="Rokkitt Regular"/>
                <a:cs typeface="Rokkitt Regular"/>
                <a:sym typeface="Rokkitt Regular"/>
              </a:rPr>
              <a:t>. </a:t>
            </a:r>
            <a:endParaRPr sz="1000">
              <a:solidFill>
                <a:schemeClr val="dk1"/>
              </a:solidFill>
              <a:latin typeface="Rokkitt Regular"/>
              <a:ea typeface="Rokkitt Regular"/>
              <a:cs typeface="Rokkitt Regular"/>
              <a:sym typeface="Rokkitt Regular"/>
            </a:endParaRPr>
          </a:p>
          <a:p>
            <a:pPr marL="0" lvl="0" indent="0" algn="l" rtl="0">
              <a:spcBef>
                <a:spcPts val="0"/>
              </a:spcBef>
              <a:spcAft>
                <a:spcPts val="0"/>
              </a:spcAft>
              <a:buNone/>
            </a:pPr>
            <a:endParaRPr sz="1000">
              <a:solidFill>
                <a:schemeClr val="dk1"/>
              </a:solidFill>
              <a:latin typeface="Rokkitt Regular"/>
              <a:ea typeface="Rokkitt Regular"/>
              <a:cs typeface="Rokkitt Regular"/>
              <a:sym typeface="Rokkitt Regul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3F3F3"/>
        </a:solidFill>
        <a:effectLst/>
      </p:bgPr>
    </p:bg>
    <p:spTree>
      <p:nvGrpSpPr>
        <p:cNvPr id="1" name="Shape 102"/>
        <p:cNvGrpSpPr/>
        <p:nvPr/>
      </p:nvGrpSpPr>
      <p:grpSpPr>
        <a:xfrm>
          <a:off x="0" y="0"/>
          <a:ext cx="0" cy="0"/>
          <a:chOff x="0" y="0"/>
          <a:chExt cx="0" cy="0"/>
        </a:xfrm>
      </p:grpSpPr>
      <p:sp>
        <p:nvSpPr>
          <p:cNvPr id="103" name="Google Shape;103;p15"/>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subTitle" idx="1"/>
          </p:nvPr>
        </p:nvSpPr>
        <p:spPr>
          <a:xfrm>
            <a:off x="720000" y="1427600"/>
            <a:ext cx="7762200" cy="30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F2F2F"/>
              </a:buClr>
              <a:buSzPts val="1000"/>
              <a:buChar char="●"/>
              <a:defRPr sz="1100">
                <a:solidFill>
                  <a:srgbClr val="2F2F2F"/>
                </a:solidFill>
              </a:defRPr>
            </a:lvl1pPr>
            <a:lvl2pPr lvl="1" algn="ctr" rtl="0">
              <a:lnSpc>
                <a:spcPct val="100000"/>
              </a:lnSpc>
              <a:spcBef>
                <a:spcPts val="0"/>
              </a:spcBef>
              <a:spcAft>
                <a:spcPts val="0"/>
              </a:spcAft>
              <a:buClr>
                <a:srgbClr val="2F2F2F"/>
              </a:buClr>
              <a:buSzPts val="1000"/>
              <a:buChar char="○"/>
              <a:defRPr sz="1000">
                <a:solidFill>
                  <a:srgbClr val="2F2F2F"/>
                </a:solidFill>
              </a:defRPr>
            </a:lvl2pPr>
            <a:lvl3pPr lvl="2" algn="ctr" rtl="0">
              <a:lnSpc>
                <a:spcPct val="100000"/>
              </a:lnSpc>
              <a:spcBef>
                <a:spcPts val="0"/>
              </a:spcBef>
              <a:spcAft>
                <a:spcPts val="0"/>
              </a:spcAft>
              <a:buClr>
                <a:srgbClr val="2F2F2F"/>
              </a:buClr>
              <a:buSzPts val="1000"/>
              <a:buChar char="■"/>
              <a:defRPr sz="1000">
                <a:solidFill>
                  <a:srgbClr val="2F2F2F"/>
                </a:solidFill>
              </a:defRPr>
            </a:lvl3pPr>
            <a:lvl4pPr lvl="3" algn="ctr" rtl="0">
              <a:lnSpc>
                <a:spcPct val="100000"/>
              </a:lnSpc>
              <a:spcBef>
                <a:spcPts val="0"/>
              </a:spcBef>
              <a:spcAft>
                <a:spcPts val="0"/>
              </a:spcAft>
              <a:buClr>
                <a:srgbClr val="2F2F2F"/>
              </a:buClr>
              <a:buSzPts val="1000"/>
              <a:buChar char="●"/>
              <a:defRPr sz="1000">
                <a:solidFill>
                  <a:srgbClr val="2F2F2F"/>
                </a:solidFill>
              </a:defRPr>
            </a:lvl4pPr>
            <a:lvl5pPr lvl="4" algn="ctr" rtl="0">
              <a:lnSpc>
                <a:spcPct val="100000"/>
              </a:lnSpc>
              <a:spcBef>
                <a:spcPts val="0"/>
              </a:spcBef>
              <a:spcAft>
                <a:spcPts val="0"/>
              </a:spcAft>
              <a:buClr>
                <a:srgbClr val="2F2F2F"/>
              </a:buClr>
              <a:buSzPts val="1000"/>
              <a:buChar char="○"/>
              <a:defRPr sz="1000">
                <a:solidFill>
                  <a:srgbClr val="2F2F2F"/>
                </a:solidFill>
              </a:defRPr>
            </a:lvl5pPr>
            <a:lvl6pPr lvl="5" algn="ctr" rtl="0">
              <a:lnSpc>
                <a:spcPct val="100000"/>
              </a:lnSpc>
              <a:spcBef>
                <a:spcPts val="0"/>
              </a:spcBef>
              <a:spcAft>
                <a:spcPts val="0"/>
              </a:spcAft>
              <a:buClr>
                <a:srgbClr val="2F2F2F"/>
              </a:buClr>
              <a:buSzPts val="1000"/>
              <a:buChar char="■"/>
              <a:defRPr sz="1000">
                <a:solidFill>
                  <a:srgbClr val="2F2F2F"/>
                </a:solidFill>
              </a:defRPr>
            </a:lvl6pPr>
            <a:lvl7pPr lvl="6" algn="ctr" rtl="0">
              <a:lnSpc>
                <a:spcPct val="100000"/>
              </a:lnSpc>
              <a:spcBef>
                <a:spcPts val="0"/>
              </a:spcBef>
              <a:spcAft>
                <a:spcPts val="0"/>
              </a:spcAft>
              <a:buClr>
                <a:srgbClr val="2F2F2F"/>
              </a:buClr>
              <a:buSzPts val="1000"/>
              <a:buChar char="●"/>
              <a:defRPr sz="1000">
                <a:solidFill>
                  <a:srgbClr val="2F2F2F"/>
                </a:solidFill>
              </a:defRPr>
            </a:lvl7pPr>
            <a:lvl8pPr lvl="7" algn="ctr" rtl="0">
              <a:lnSpc>
                <a:spcPct val="100000"/>
              </a:lnSpc>
              <a:spcBef>
                <a:spcPts val="0"/>
              </a:spcBef>
              <a:spcAft>
                <a:spcPts val="0"/>
              </a:spcAft>
              <a:buClr>
                <a:srgbClr val="2F2F2F"/>
              </a:buClr>
              <a:buSzPts val="1000"/>
              <a:buChar char="○"/>
              <a:defRPr sz="1000">
                <a:solidFill>
                  <a:srgbClr val="2F2F2F"/>
                </a:solidFill>
              </a:defRPr>
            </a:lvl8pPr>
            <a:lvl9pPr lvl="8" algn="ctr" rtl="0">
              <a:lnSpc>
                <a:spcPct val="100000"/>
              </a:lnSpc>
              <a:spcBef>
                <a:spcPts val="0"/>
              </a:spcBef>
              <a:spcAft>
                <a:spcPts val="0"/>
              </a:spcAft>
              <a:buClr>
                <a:srgbClr val="2F2F2F"/>
              </a:buClr>
              <a:buSzPts val="1000"/>
              <a:buChar char="■"/>
              <a:defRPr sz="1000">
                <a:solidFill>
                  <a:srgbClr val="2F2F2F"/>
                </a:solidFill>
              </a:defRPr>
            </a:lvl9pPr>
          </a:lstStyle>
          <a:p>
            <a:endParaRPr/>
          </a:p>
        </p:txBody>
      </p:sp>
      <p:sp>
        <p:nvSpPr>
          <p:cNvPr id="105" name="Google Shape;105;p15"/>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06" name="Google Shape;106;p15"/>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F2F2F"/>
              </a:buClr>
              <a:buSzPts val="4800"/>
              <a:buNone/>
              <a:defRPr sz="4800">
                <a:solidFill>
                  <a:srgbClr val="F3F3F3"/>
                </a:solidFill>
              </a:defRPr>
            </a:lvl1pPr>
            <a:lvl2pPr lvl="1">
              <a:spcBef>
                <a:spcPts val="0"/>
              </a:spcBef>
              <a:spcAft>
                <a:spcPts val="0"/>
              </a:spcAft>
              <a:buClr>
                <a:srgbClr val="2F2F2F"/>
              </a:buClr>
              <a:buSzPts val="4800"/>
              <a:buNone/>
              <a:defRPr sz="4800">
                <a:solidFill>
                  <a:srgbClr val="2F2F2F"/>
                </a:solidFill>
              </a:defRPr>
            </a:lvl2pPr>
            <a:lvl3pPr lvl="2">
              <a:spcBef>
                <a:spcPts val="0"/>
              </a:spcBef>
              <a:spcAft>
                <a:spcPts val="0"/>
              </a:spcAft>
              <a:buClr>
                <a:srgbClr val="2F2F2F"/>
              </a:buClr>
              <a:buSzPts val="4800"/>
              <a:buNone/>
              <a:defRPr sz="4800">
                <a:solidFill>
                  <a:srgbClr val="2F2F2F"/>
                </a:solidFill>
              </a:defRPr>
            </a:lvl3pPr>
            <a:lvl4pPr lvl="3">
              <a:spcBef>
                <a:spcPts val="0"/>
              </a:spcBef>
              <a:spcAft>
                <a:spcPts val="0"/>
              </a:spcAft>
              <a:buClr>
                <a:srgbClr val="2F2F2F"/>
              </a:buClr>
              <a:buSzPts val="4800"/>
              <a:buNone/>
              <a:defRPr sz="4800">
                <a:solidFill>
                  <a:srgbClr val="2F2F2F"/>
                </a:solidFill>
              </a:defRPr>
            </a:lvl4pPr>
            <a:lvl5pPr lvl="4">
              <a:spcBef>
                <a:spcPts val="0"/>
              </a:spcBef>
              <a:spcAft>
                <a:spcPts val="0"/>
              </a:spcAft>
              <a:buClr>
                <a:srgbClr val="2F2F2F"/>
              </a:buClr>
              <a:buSzPts val="4800"/>
              <a:buNone/>
              <a:defRPr sz="4800">
                <a:solidFill>
                  <a:srgbClr val="2F2F2F"/>
                </a:solidFill>
              </a:defRPr>
            </a:lvl5pPr>
            <a:lvl6pPr lvl="5">
              <a:spcBef>
                <a:spcPts val="0"/>
              </a:spcBef>
              <a:spcAft>
                <a:spcPts val="0"/>
              </a:spcAft>
              <a:buClr>
                <a:srgbClr val="2F2F2F"/>
              </a:buClr>
              <a:buSzPts val="4800"/>
              <a:buNone/>
              <a:defRPr sz="4800">
                <a:solidFill>
                  <a:srgbClr val="2F2F2F"/>
                </a:solidFill>
              </a:defRPr>
            </a:lvl6pPr>
            <a:lvl7pPr lvl="6">
              <a:spcBef>
                <a:spcPts val="0"/>
              </a:spcBef>
              <a:spcAft>
                <a:spcPts val="0"/>
              </a:spcAft>
              <a:buClr>
                <a:srgbClr val="2F2F2F"/>
              </a:buClr>
              <a:buSzPts val="4800"/>
              <a:buNone/>
              <a:defRPr sz="4800">
                <a:solidFill>
                  <a:srgbClr val="2F2F2F"/>
                </a:solidFill>
              </a:defRPr>
            </a:lvl7pPr>
            <a:lvl8pPr lvl="7">
              <a:spcBef>
                <a:spcPts val="0"/>
              </a:spcBef>
              <a:spcAft>
                <a:spcPts val="0"/>
              </a:spcAft>
              <a:buClr>
                <a:srgbClr val="2F2F2F"/>
              </a:buClr>
              <a:buSzPts val="4800"/>
              <a:buNone/>
              <a:defRPr sz="4800">
                <a:solidFill>
                  <a:srgbClr val="2F2F2F"/>
                </a:solidFill>
              </a:defRPr>
            </a:lvl8pPr>
            <a:lvl9pPr lvl="8">
              <a:spcBef>
                <a:spcPts val="0"/>
              </a:spcBef>
              <a:spcAft>
                <a:spcPts val="0"/>
              </a:spcAft>
              <a:buClr>
                <a:srgbClr val="2F2F2F"/>
              </a:buClr>
              <a:buSzPts val="4800"/>
              <a:buNone/>
              <a:defRPr sz="4800">
                <a:solidFill>
                  <a:srgbClr val="2F2F2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3F3F3"/>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a:off x="720000" y="2131305"/>
            <a:ext cx="20037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11" name="Google Shape;111;p17"/>
          <p:cNvSpPr txBox="1">
            <a:spLocks noGrp="1"/>
          </p:cNvSpPr>
          <p:nvPr>
            <p:ph type="subTitle" idx="1"/>
          </p:nvPr>
        </p:nvSpPr>
        <p:spPr>
          <a:xfrm>
            <a:off x="3089950" y="768600"/>
            <a:ext cx="5334000" cy="40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2pPr>
            <a:lvl3pPr lvl="2"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3pPr>
            <a:lvl4pPr lvl="3"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4pPr>
            <a:lvl5pPr lvl="4"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5pPr>
            <a:lvl6pPr lvl="5"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6pPr>
            <a:lvl7pPr lvl="6" algn="ctr" rtl="0">
              <a:lnSpc>
                <a:spcPct val="100000"/>
              </a:lnSpc>
              <a:spcBef>
                <a:spcPts val="0"/>
              </a:spcBef>
              <a:spcAft>
                <a:spcPts val="0"/>
              </a:spcAft>
              <a:buClr>
                <a:srgbClr val="434343"/>
              </a:buClr>
              <a:buSzPts val="1200"/>
              <a:buFont typeface="Roboto Condensed Light"/>
              <a:buAutoNum type="arabicPeriod"/>
              <a:defRPr sz="1000">
                <a:solidFill>
                  <a:srgbClr val="2F2F2F"/>
                </a:solidFill>
              </a:defRPr>
            </a:lvl7pPr>
            <a:lvl8pPr lvl="7" algn="ctr" rtl="0">
              <a:lnSpc>
                <a:spcPct val="100000"/>
              </a:lnSpc>
              <a:spcBef>
                <a:spcPts val="0"/>
              </a:spcBef>
              <a:spcAft>
                <a:spcPts val="0"/>
              </a:spcAft>
              <a:buClr>
                <a:srgbClr val="434343"/>
              </a:buClr>
              <a:buSzPts val="1200"/>
              <a:buFont typeface="Roboto Condensed Light"/>
              <a:buAutoNum type="alphaLcPeriod"/>
              <a:defRPr sz="1000">
                <a:solidFill>
                  <a:srgbClr val="2F2F2F"/>
                </a:solidFill>
              </a:defRPr>
            </a:lvl8pPr>
            <a:lvl9pPr lvl="8" algn="ctr" rtl="0">
              <a:lnSpc>
                <a:spcPct val="100000"/>
              </a:lnSpc>
              <a:spcBef>
                <a:spcPts val="0"/>
              </a:spcBef>
              <a:spcAft>
                <a:spcPts val="0"/>
              </a:spcAft>
              <a:buClr>
                <a:srgbClr val="434343"/>
              </a:buClr>
              <a:buSzPts val="1200"/>
              <a:buFont typeface="Roboto Condensed Light"/>
              <a:buAutoNum type="romanLcPeriod"/>
              <a:defRPr sz="1000">
                <a:solidFill>
                  <a:srgbClr val="2F2F2F"/>
                </a:solidFill>
              </a:defRPr>
            </a:lvl9pPr>
          </a:lstStyle>
          <a:p>
            <a:endParaRPr/>
          </a:p>
        </p:txBody>
      </p:sp>
      <p:cxnSp>
        <p:nvCxnSpPr>
          <p:cNvPr id="112" name="Google Shape;112;p17"/>
          <p:cNvCxnSpPr/>
          <p:nvPr/>
        </p:nvCxnSpPr>
        <p:spPr>
          <a:xfrm>
            <a:off x="2242592" y="1923280"/>
            <a:ext cx="380700" cy="0"/>
          </a:xfrm>
          <a:prstGeom prst="straightConnector1">
            <a:avLst/>
          </a:prstGeom>
          <a:noFill/>
          <a:ln w="19050" cap="flat" cmpd="sng">
            <a:solidFill>
              <a:srgbClr val="2F2F2F"/>
            </a:solidFill>
            <a:prstDash val="solid"/>
            <a:round/>
            <a:headEnd type="none" w="med" len="med"/>
            <a:tailEnd type="none" w="med" len="med"/>
          </a:ln>
        </p:spPr>
      </p:cxnSp>
      <p:sp>
        <p:nvSpPr>
          <p:cNvPr id="113" name="Google Shape;113;p17"/>
          <p:cNvSpPr/>
          <p:nvPr/>
        </p:nvSpPr>
        <p:spPr>
          <a:xfrm rot="5400000">
            <a:off x="2230186" y="2464000"/>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3F3F3"/>
        </a:solidFill>
        <a:effectLst/>
      </p:bgPr>
    </p:bg>
    <p:spTree>
      <p:nvGrpSpPr>
        <p:cNvPr id="1" name="Shape 114"/>
        <p:cNvGrpSpPr/>
        <p:nvPr/>
      </p:nvGrpSpPr>
      <p:grpSpPr>
        <a:xfrm>
          <a:off x="0" y="0"/>
          <a:ext cx="0" cy="0"/>
          <a:chOff x="0" y="0"/>
          <a:chExt cx="0" cy="0"/>
        </a:xfrm>
      </p:grpSpPr>
      <p:sp>
        <p:nvSpPr>
          <p:cNvPr id="115" name="Google Shape;115;p18"/>
          <p:cNvSpPr/>
          <p:nvPr/>
        </p:nvSpPr>
        <p:spPr>
          <a:xfrm>
            <a:off x="733963" y="684465"/>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117" name="Google Shape;117;p1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hasCustomPrompt="1"/>
          </p:nvPr>
        </p:nvSpPr>
        <p:spPr>
          <a:xfrm>
            <a:off x="720000" y="2096500"/>
            <a:ext cx="7704000" cy="115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7200">
                <a:solidFill>
                  <a:schemeClr val="lt1"/>
                </a:solidFill>
              </a:defRPr>
            </a:lvl1pPr>
            <a:lvl2pPr lvl="1" algn="ctr">
              <a:spcBef>
                <a:spcPts val="0"/>
              </a:spcBef>
              <a:spcAft>
                <a:spcPts val="0"/>
              </a:spcAft>
              <a:buClr>
                <a:srgbClr val="2F2F2F"/>
              </a:buClr>
              <a:buSzPts val="9600"/>
              <a:buNone/>
              <a:defRPr sz="9600">
                <a:solidFill>
                  <a:srgbClr val="2F2F2F"/>
                </a:solidFill>
              </a:defRPr>
            </a:lvl2pPr>
            <a:lvl3pPr lvl="2" algn="ctr">
              <a:spcBef>
                <a:spcPts val="0"/>
              </a:spcBef>
              <a:spcAft>
                <a:spcPts val="0"/>
              </a:spcAft>
              <a:buClr>
                <a:srgbClr val="2F2F2F"/>
              </a:buClr>
              <a:buSzPts val="9600"/>
              <a:buNone/>
              <a:defRPr sz="9600">
                <a:solidFill>
                  <a:srgbClr val="2F2F2F"/>
                </a:solidFill>
              </a:defRPr>
            </a:lvl3pPr>
            <a:lvl4pPr lvl="3" algn="ctr">
              <a:spcBef>
                <a:spcPts val="0"/>
              </a:spcBef>
              <a:spcAft>
                <a:spcPts val="0"/>
              </a:spcAft>
              <a:buClr>
                <a:srgbClr val="2F2F2F"/>
              </a:buClr>
              <a:buSzPts val="9600"/>
              <a:buNone/>
              <a:defRPr sz="9600">
                <a:solidFill>
                  <a:srgbClr val="2F2F2F"/>
                </a:solidFill>
              </a:defRPr>
            </a:lvl4pPr>
            <a:lvl5pPr lvl="4" algn="ctr">
              <a:spcBef>
                <a:spcPts val="0"/>
              </a:spcBef>
              <a:spcAft>
                <a:spcPts val="0"/>
              </a:spcAft>
              <a:buClr>
                <a:srgbClr val="2F2F2F"/>
              </a:buClr>
              <a:buSzPts val="9600"/>
              <a:buNone/>
              <a:defRPr sz="9600">
                <a:solidFill>
                  <a:srgbClr val="2F2F2F"/>
                </a:solidFill>
              </a:defRPr>
            </a:lvl5pPr>
            <a:lvl6pPr lvl="5" algn="ctr">
              <a:spcBef>
                <a:spcPts val="0"/>
              </a:spcBef>
              <a:spcAft>
                <a:spcPts val="0"/>
              </a:spcAft>
              <a:buClr>
                <a:srgbClr val="2F2F2F"/>
              </a:buClr>
              <a:buSzPts val="9600"/>
              <a:buNone/>
              <a:defRPr sz="9600">
                <a:solidFill>
                  <a:srgbClr val="2F2F2F"/>
                </a:solidFill>
              </a:defRPr>
            </a:lvl6pPr>
            <a:lvl7pPr lvl="6" algn="ctr">
              <a:spcBef>
                <a:spcPts val="0"/>
              </a:spcBef>
              <a:spcAft>
                <a:spcPts val="0"/>
              </a:spcAft>
              <a:buClr>
                <a:srgbClr val="2F2F2F"/>
              </a:buClr>
              <a:buSzPts val="9600"/>
              <a:buNone/>
              <a:defRPr sz="9600">
                <a:solidFill>
                  <a:srgbClr val="2F2F2F"/>
                </a:solidFill>
              </a:defRPr>
            </a:lvl7pPr>
            <a:lvl8pPr lvl="7" algn="ctr">
              <a:spcBef>
                <a:spcPts val="0"/>
              </a:spcBef>
              <a:spcAft>
                <a:spcPts val="0"/>
              </a:spcAft>
              <a:buClr>
                <a:srgbClr val="2F2F2F"/>
              </a:buClr>
              <a:buSzPts val="9600"/>
              <a:buNone/>
              <a:defRPr sz="9600">
                <a:solidFill>
                  <a:srgbClr val="2F2F2F"/>
                </a:solidFill>
              </a:defRPr>
            </a:lvl8pPr>
            <a:lvl9pPr lvl="8" algn="ctr">
              <a:spcBef>
                <a:spcPts val="0"/>
              </a:spcBef>
              <a:spcAft>
                <a:spcPts val="0"/>
              </a:spcAft>
              <a:buClr>
                <a:srgbClr val="2F2F2F"/>
              </a:buClr>
              <a:buSzPts val="9600"/>
              <a:buNone/>
              <a:defRPr sz="9600">
                <a:solidFill>
                  <a:srgbClr val="2F2F2F"/>
                </a:solidFill>
              </a:defRPr>
            </a:lvl9pPr>
          </a:lstStyle>
          <a:p>
            <a:r>
              <a:t>xx%</a:t>
            </a:r>
          </a:p>
        </p:txBody>
      </p:sp>
      <p:sp>
        <p:nvSpPr>
          <p:cNvPr id="120" name="Google Shape;120;p19"/>
          <p:cNvSpPr txBox="1">
            <a:spLocks noGrp="1"/>
          </p:cNvSpPr>
          <p:nvPr>
            <p:ph type="body" idx="1"/>
          </p:nvPr>
        </p:nvSpPr>
        <p:spPr>
          <a:xfrm>
            <a:off x="720000" y="3169975"/>
            <a:ext cx="7704000" cy="477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rgbClr val="2F2F2F"/>
              </a:buClr>
              <a:buSzPts val="1800"/>
              <a:buChar char="●"/>
              <a:defRPr sz="1400">
                <a:solidFill>
                  <a:srgbClr val="1E1E1E"/>
                </a:solidFill>
              </a:defRPr>
            </a:lvl1pPr>
            <a:lvl2pPr marL="914400" lvl="1" indent="-317500" algn="ctr">
              <a:spcBef>
                <a:spcPts val="1600"/>
              </a:spcBef>
              <a:spcAft>
                <a:spcPts val="0"/>
              </a:spcAft>
              <a:buClr>
                <a:srgbClr val="2F2F2F"/>
              </a:buClr>
              <a:buSzPts val="1400"/>
              <a:buChar char="○"/>
              <a:defRPr>
                <a:solidFill>
                  <a:srgbClr val="2F2F2F"/>
                </a:solidFill>
              </a:defRPr>
            </a:lvl2pPr>
            <a:lvl3pPr marL="1371600" lvl="2" indent="-317500" algn="ctr">
              <a:spcBef>
                <a:spcPts val="1600"/>
              </a:spcBef>
              <a:spcAft>
                <a:spcPts val="0"/>
              </a:spcAft>
              <a:buClr>
                <a:srgbClr val="2F2F2F"/>
              </a:buClr>
              <a:buSzPts val="1400"/>
              <a:buChar char="■"/>
              <a:defRPr>
                <a:solidFill>
                  <a:srgbClr val="2F2F2F"/>
                </a:solidFill>
              </a:defRPr>
            </a:lvl3pPr>
            <a:lvl4pPr marL="1828800" lvl="3" indent="-317500" algn="ctr">
              <a:spcBef>
                <a:spcPts val="1600"/>
              </a:spcBef>
              <a:spcAft>
                <a:spcPts val="0"/>
              </a:spcAft>
              <a:buClr>
                <a:srgbClr val="2F2F2F"/>
              </a:buClr>
              <a:buSzPts val="1400"/>
              <a:buChar char="●"/>
              <a:defRPr>
                <a:solidFill>
                  <a:srgbClr val="2F2F2F"/>
                </a:solidFill>
              </a:defRPr>
            </a:lvl4pPr>
            <a:lvl5pPr marL="2286000" lvl="4" indent="-317500" algn="ctr">
              <a:spcBef>
                <a:spcPts val="1600"/>
              </a:spcBef>
              <a:spcAft>
                <a:spcPts val="0"/>
              </a:spcAft>
              <a:buClr>
                <a:srgbClr val="2F2F2F"/>
              </a:buClr>
              <a:buSzPts val="1400"/>
              <a:buChar char="○"/>
              <a:defRPr>
                <a:solidFill>
                  <a:srgbClr val="2F2F2F"/>
                </a:solidFill>
              </a:defRPr>
            </a:lvl5pPr>
            <a:lvl6pPr marL="2743200" lvl="5" indent="-317500" algn="ctr">
              <a:spcBef>
                <a:spcPts val="1600"/>
              </a:spcBef>
              <a:spcAft>
                <a:spcPts val="0"/>
              </a:spcAft>
              <a:buClr>
                <a:srgbClr val="2F2F2F"/>
              </a:buClr>
              <a:buSzPts val="1400"/>
              <a:buChar char="■"/>
              <a:defRPr>
                <a:solidFill>
                  <a:srgbClr val="2F2F2F"/>
                </a:solidFill>
              </a:defRPr>
            </a:lvl6pPr>
            <a:lvl7pPr marL="3200400" lvl="6" indent="-317500" algn="ctr">
              <a:spcBef>
                <a:spcPts val="1600"/>
              </a:spcBef>
              <a:spcAft>
                <a:spcPts val="0"/>
              </a:spcAft>
              <a:buClr>
                <a:srgbClr val="2F2F2F"/>
              </a:buClr>
              <a:buSzPts val="1400"/>
              <a:buChar char="●"/>
              <a:defRPr>
                <a:solidFill>
                  <a:srgbClr val="2F2F2F"/>
                </a:solidFill>
              </a:defRPr>
            </a:lvl7pPr>
            <a:lvl8pPr marL="3657600" lvl="7" indent="-317500" algn="ctr">
              <a:spcBef>
                <a:spcPts val="1600"/>
              </a:spcBef>
              <a:spcAft>
                <a:spcPts val="0"/>
              </a:spcAft>
              <a:buClr>
                <a:srgbClr val="2F2F2F"/>
              </a:buClr>
              <a:buSzPts val="1400"/>
              <a:buChar char="○"/>
              <a:defRPr>
                <a:solidFill>
                  <a:srgbClr val="2F2F2F"/>
                </a:solidFill>
              </a:defRPr>
            </a:lvl8pPr>
            <a:lvl9pPr marL="4114800" lvl="8" indent="-317500" algn="ctr">
              <a:spcBef>
                <a:spcPts val="1600"/>
              </a:spcBef>
              <a:spcAft>
                <a:spcPts val="1600"/>
              </a:spcAft>
              <a:buClr>
                <a:srgbClr val="2F2F2F"/>
              </a:buClr>
              <a:buSzPts val="1400"/>
              <a:buChar char="■"/>
              <a:defRPr>
                <a:solidFill>
                  <a:srgbClr val="2F2F2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6420225" y="359203"/>
            <a:ext cx="2003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3" name="Google Shape;13;p3"/>
          <p:cNvSpPr txBox="1">
            <a:spLocks noGrp="1"/>
          </p:cNvSpPr>
          <p:nvPr>
            <p:ph type="subTitle" idx="1"/>
          </p:nvPr>
        </p:nvSpPr>
        <p:spPr>
          <a:xfrm flipH="1">
            <a:off x="1221906" y="3209723"/>
            <a:ext cx="25767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subTitle" idx="2"/>
          </p:nvPr>
        </p:nvSpPr>
        <p:spPr>
          <a:xfrm flipH="1">
            <a:off x="1950606" y="2956386"/>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sz="2700"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sp>
        <p:nvSpPr>
          <p:cNvPr id="15" name="Google Shape;15;p3"/>
          <p:cNvSpPr txBox="1">
            <a:spLocks noGrp="1"/>
          </p:cNvSpPr>
          <p:nvPr>
            <p:ph type="subTitle" idx="3"/>
          </p:nvPr>
        </p:nvSpPr>
        <p:spPr>
          <a:xfrm flipH="1">
            <a:off x="720000" y="886975"/>
            <a:ext cx="3085200" cy="149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2F2F2F"/>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 name="Google Shape;16;p3"/>
          <p:cNvSpPr txBox="1">
            <a:spLocks noGrp="1"/>
          </p:cNvSpPr>
          <p:nvPr>
            <p:ph type="subTitle" idx="4"/>
          </p:nvPr>
        </p:nvSpPr>
        <p:spPr>
          <a:xfrm flipH="1">
            <a:off x="1957200" y="633638"/>
            <a:ext cx="1848000" cy="36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Font typeface="Poppins SemiBold"/>
              <a:buNone/>
              <a:defRPr b="1">
                <a:solidFill>
                  <a:srgbClr val="2F2F2F"/>
                </a:solidFill>
                <a:latin typeface="Reem Kufi"/>
                <a:ea typeface="Reem Kufi"/>
                <a:cs typeface="Reem Kufi"/>
                <a:sym typeface="Reem Kufi"/>
              </a:defRPr>
            </a:lvl1pPr>
            <a:lvl2pPr lvl="1"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2pPr>
            <a:lvl3pPr lvl="2"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3pPr>
            <a:lvl4pPr lvl="3"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4pPr>
            <a:lvl5pPr lvl="4"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5pPr>
            <a:lvl6pPr lvl="5"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6pPr>
            <a:lvl7pPr lvl="6"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7pPr>
            <a:lvl8pPr lvl="7"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8pPr>
            <a:lvl9pPr lvl="8" algn="ctr" rtl="0">
              <a:lnSpc>
                <a:spcPct val="100000"/>
              </a:lnSpc>
              <a:spcBef>
                <a:spcPts val="0"/>
              </a:spcBef>
              <a:spcAft>
                <a:spcPts val="0"/>
              </a:spcAft>
              <a:buClr>
                <a:srgbClr val="000000"/>
              </a:buClr>
              <a:buSzPts val="1000"/>
              <a:buFont typeface="Poppins SemiBold"/>
              <a:buNone/>
              <a:defRPr sz="1000">
                <a:solidFill>
                  <a:srgbClr val="000000"/>
                </a:solidFill>
                <a:latin typeface="Poppins SemiBold"/>
                <a:ea typeface="Poppins SemiBold"/>
                <a:cs typeface="Poppins SemiBold"/>
                <a:sym typeface="Poppins SemiBold"/>
              </a:defRPr>
            </a:lvl9pPr>
          </a:lstStyle>
          <a:p>
            <a:endParaRPr/>
          </a:p>
        </p:txBody>
      </p:sp>
      <p:cxnSp>
        <p:nvCxnSpPr>
          <p:cNvPr id="17" name="Google Shape;17;p3"/>
          <p:cNvCxnSpPr/>
          <p:nvPr/>
        </p:nvCxnSpPr>
        <p:spPr>
          <a:xfrm rot="10800000">
            <a:off x="6521779" y="405800"/>
            <a:ext cx="385800" cy="0"/>
          </a:xfrm>
          <a:prstGeom prst="straightConnector1">
            <a:avLst/>
          </a:prstGeom>
          <a:noFill/>
          <a:ln w="19050" cap="flat" cmpd="sng">
            <a:solidFill>
              <a:srgbClr val="2F2F2F"/>
            </a:solidFill>
            <a:prstDash val="solid"/>
            <a:round/>
            <a:headEnd type="none" w="med" len="med"/>
            <a:tailEnd type="none" w="med" len="med"/>
          </a:ln>
        </p:spPr>
      </p:cxnSp>
      <p:sp>
        <p:nvSpPr>
          <p:cNvPr id="18" name="Google Shape;18;p3"/>
          <p:cNvSpPr/>
          <p:nvPr/>
        </p:nvSpPr>
        <p:spPr>
          <a:xfrm flipH="1">
            <a:off x="6526875" y="1024598"/>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rgbClr val="F3F3F3"/>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rgbClr val="F3F3F3"/>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4133016"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1" name="Google Shape;21;p4"/>
          <p:cNvSpPr txBox="1">
            <a:spLocks noGrp="1"/>
          </p:cNvSpPr>
          <p:nvPr>
            <p:ph type="subTitle" idx="1"/>
          </p:nvPr>
        </p:nvSpPr>
        <p:spPr>
          <a:xfrm>
            <a:off x="4133000"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2" name="Google Shape;22;p4"/>
          <p:cNvSpPr txBox="1">
            <a:spLocks noGrp="1"/>
          </p:cNvSpPr>
          <p:nvPr>
            <p:ph type="title" idx="2" hasCustomPrompt="1"/>
          </p:nvPr>
        </p:nvSpPr>
        <p:spPr>
          <a:xfrm>
            <a:off x="719999"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a:spLocks noGrp="1"/>
          </p:cNvSpPr>
          <p:nvPr>
            <p:ph type="ctrTitle" idx="3"/>
          </p:nvPr>
        </p:nvSpPr>
        <p:spPr>
          <a:xfrm>
            <a:off x="4127640" y="3084674"/>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4" name="Google Shape;24;p4"/>
          <p:cNvSpPr txBox="1">
            <a:spLocks noGrp="1"/>
          </p:cNvSpPr>
          <p:nvPr>
            <p:ph type="subTitle" idx="4"/>
          </p:nvPr>
        </p:nvSpPr>
        <p:spPr>
          <a:xfrm>
            <a:off x="4127626"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 name="Google Shape;25;p4"/>
          <p:cNvSpPr txBox="1">
            <a:spLocks noGrp="1"/>
          </p:cNvSpPr>
          <p:nvPr>
            <p:ph type="title" idx="5" hasCustomPrompt="1"/>
          </p:nvPr>
        </p:nvSpPr>
        <p:spPr>
          <a:xfrm>
            <a:off x="3360637" y="1111131"/>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a:spLocks noGrp="1"/>
          </p:cNvSpPr>
          <p:nvPr>
            <p:ph type="ctrTitle" idx="6"/>
          </p:nvPr>
        </p:nvSpPr>
        <p:spPr>
          <a:xfrm>
            <a:off x="1488018" y="1134520"/>
            <a:ext cx="1743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4"/>
          <p:cNvSpPr txBox="1">
            <a:spLocks noGrp="1"/>
          </p:cNvSpPr>
          <p:nvPr>
            <p:ph type="title" idx="7" hasCustomPrompt="1"/>
          </p:nvPr>
        </p:nvSpPr>
        <p:spPr>
          <a:xfrm>
            <a:off x="719992"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8"/>
          </p:nvPr>
        </p:nvSpPr>
        <p:spPr>
          <a:xfrm>
            <a:off x="1500551" y="3084674"/>
            <a:ext cx="1389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9" name="Google Shape;29;p4"/>
          <p:cNvSpPr txBox="1">
            <a:spLocks noGrp="1"/>
          </p:cNvSpPr>
          <p:nvPr>
            <p:ph type="title" idx="9" hasCustomPrompt="1"/>
          </p:nvPr>
        </p:nvSpPr>
        <p:spPr>
          <a:xfrm>
            <a:off x="3360637" y="3059612"/>
            <a:ext cx="8769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200"/>
              <a:buNone/>
              <a:defRPr sz="4000">
                <a:solidFill>
                  <a:srgbClr val="2F2F2F"/>
                </a:solidFill>
              </a:defRPr>
            </a:lvl1pPr>
            <a:lvl2pPr lvl="1"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7200"/>
              <a:buFont typeface="Fira Sans Extra Condensed Medium"/>
              <a:buNone/>
              <a:defRPr sz="72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a:spLocks noGrp="1"/>
          </p:cNvSpPr>
          <p:nvPr>
            <p:ph type="subTitle" idx="13"/>
          </p:nvPr>
        </p:nvSpPr>
        <p:spPr>
          <a:xfrm>
            <a:off x="1488001" y="1562268"/>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4"/>
          <p:cNvSpPr txBox="1">
            <a:spLocks noGrp="1"/>
          </p:cNvSpPr>
          <p:nvPr>
            <p:ph type="subTitle" idx="14"/>
          </p:nvPr>
        </p:nvSpPr>
        <p:spPr>
          <a:xfrm>
            <a:off x="1500550" y="3520863"/>
            <a:ext cx="158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2F2F2F"/>
              </a:buClr>
              <a:buSzPts val="3600"/>
              <a:buNone/>
              <a:defRPr sz="2400">
                <a:solidFill>
                  <a:srgbClr val="2F2F2F"/>
                </a:solidFill>
              </a:defRPr>
            </a:lvl1pPr>
            <a:lvl2pPr lvl="1" algn="r">
              <a:spcBef>
                <a:spcPts val="0"/>
              </a:spcBef>
              <a:spcAft>
                <a:spcPts val="0"/>
              </a:spcAft>
              <a:buClr>
                <a:srgbClr val="2F2F2F"/>
              </a:buClr>
              <a:buSzPts val="3600"/>
              <a:buNone/>
              <a:defRPr sz="3600">
                <a:solidFill>
                  <a:srgbClr val="2F2F2F"/>
                </a:solidFill>
              </a:defRPr>
            </a:lvl2pPr>
            <a:lvl3pPr lvl="2" algn="r">
              <a:spcBef>
                <a:spcPts val="0"/>
              </a:spcBef>
              <a:spcAft>
                <a:spcPts val="0"/>
              </a:spcAft>
              <a:buClr>
                <a:srgbClr val="2F2F2F"/>
              </a:buClr>
              <a:buSzPts val="3600"/>
              <a:buNone/>
              <a:defRPr sz="3600">
                <a:solidFill>
                  <a:srgbClr val="2F2F2F"/>
                </a:solidFill>
              </a:defRPr>
            </a:lvl3pPr>
            <a:lvl4pPr lvl="3" algn="r">
              <a:spcBef>
                <a:spcPts val="0"/>
              </a:spcBef>
              <a:spcAft>
                <a:spcPts val="0"/>
              </a:spcAft>
              <a:buClr>
                <a:srgbClr val="2F2F2F"/>
              </a:buClr>
              <a:buSzPts val="3600"/>
              <a:buNone/>
              <a:defRPr sz="3600">
                <a:solidFill>
                  <a:srgbClr val="2F2F2F"/>
                </a:solidFill>
              </a:defRPr>
            </a:lvl4pPr>
            <a:lvl5pPr lvl="4" algn="r">
              <a:spcBef>
                <a:spcPts val="0"/>
              </a:spcBef>
              <a:spcAft>
                <a:spcPts val="0"/>
              </a:spcAft>
              <a:buClr>
                <a:srgbClr val="2F2F2F"/>
              </a:buClr>
              <a:buSzPts val="3600"/>
              <a:buNone/>
              <a:defRPr sz="3600">
                <a:solidFill>
                  <a:srgbClr val="2F2F2F"/>
                </a:solidFill>
              </a:defRPr>
            </a:lvl5pPr>
            <a:lvl6pPr lvl="5" algn="r">
              <a:spcBef>
                <a:spcPts val="0"/>
              </a:spcBef>
              <a:spcAft>
                <a:spcPts val="0"/>
              </a:spcAft>
              <a:buClr>
                <a:srgbClr val="2F2F2F"/>
              </a:buClr>
              <a:buSzPts val="3600"/>
              <a:buNone/>
              <a:defRPr sz="3600">
                <a:solidFill>
                  <a:srgbClr val="2F2F2F"/>
                </a:solidFill>
              </a:defRPr>
            </a:lvl6pPr>
            <a:lvl7pPr lvl="6" algn="r">
              <a:spcBef>
                <a:spcPts val="0"/>
              </a:spcBef>
              <a:spcAft>
                <a:spcPts val="0"/>
              </a:spcAft>
              <a:buClr>
                <a:srgbClr val="2F2F2F"/>
              </a:buClr>
              <a:buSzPts val="3600"/>
              <a:buNone/>
              <a:defRPr sz="3600">
                <a:solidFill>
                  <a:srgbClr val="2F2F2F"/>
                </a:solidFill>
              </a:defRPr>
            </a:lvl7pPr>
            <a:lvl8pPr lvl="7" algn="r">
              <a:spcBef>
                <a:spcPts val="0"/>
              </a:spcBef>
              <a:spcAft>
                <a:spcPts val="0"/>
              </a:spcAft>
              <a:buClr>
                <a:srgbClr val="2F2F2F"/>
              </a:buClr>
              <a:buSzPts val="3600"/>
              <a:buNone/>
              <a:defRPr sz="3600">
                <a:solidFill>
                  <a:srgbClr val="2F2F2F"/>
                </a:solidFill>
              </a:defRPr>
            </a:lvl8pPr>
            <a:lvl9pPr lvl="8" algn="r">
              <a:spcBef>
                <a:spcPts val="0"/>
              </a:spcBef>
              <a:spcAft>
                <a:spcPts val="0"/>
              </a:spcAft>
              <a:buClr>
                <a:srgbClr val="2F2F2F"/>
              </a:buClr>
              <a:buSzPts val="3600"/>
              <a:buNone/>
              <a:defRPr sz="3600">
                <a:solidFill>
                  <a:srgbClr val="2F2F2F"/>
                </a:solidFill>
              </a:defRPr>
            </a:lvl9pPr>
          </a:lstStyle>
          <a:p>
            <a:endParaRPr/>
          </a:p>
        </p:txBody>
      </p:sp>
      <p:sp>
        <p:nvSpPr>
          <p:cNvPr id="34" name="Google Shape;34;p5"/>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F2F2F"/>
              </a:buClr>
              <a:buSzPts val="1400"/>
              <a:buNone/>
              <a:defRPr sz="1400">
                <a:solidFill>
                  <a:srgbClr val="2F2F2F"/>
                </a:solidFill>
              </a:defRPr>
            </a:lvl1pPr>
            <a:lvl2pPr lvl="1" algn="r" rtl="0">
              <a:lnSpc>
                <a:spcPct val="100000"/>
              </a:lnSpc>
              <a:spcBef>
                <a:spcPts val="0"/>
              </a:spcBef>
              <a:spcAft>
                <a:spcPts val="0"/>
              </a:spcAft>
              <a:buClr>
                <a:srgbClr val="2F2F2F"/>
              </a:buClr>
              <a:buSzPts val="1400"/>
              <a:buNone/>
              <a:defRPr>
                <a:solidFill>
                  <a:srgbClr val="2F2F2F"/>
                </a:solidFill>
              </a:defRPr>
            </a:lvl2pPr>
            <a:lvl3pPr lvl="2" algn="r" rtl="0">
              <a:lnSpc>
                <a:spcPct val="100000"/>
              </a:lnSpc>
              <a:spcBef>
                <a:spcPts val="0"/>
              </a:spcBef>
              <a:spcAft>
                <a:spcPts val="0"/>
              </a:spcAft>
              <a:buClr>
                <a:srgbClr val="2F2F2F"/>
              </a:buClr>
              <a:buSzPts val="1400"/>
              <a:buNone/>
              <a:defRPr>
                <a:solidFill>
                  <a:srgbClr val="2F2F2F"/>
                </a:solidFill>
              </a:defRPr>
            </a:lvl3pPr>
            <a:lvl4pPr lvl="3" algn="r" rtl="0">
              <a:lnSpc>
                <a:spcPct val="100000"/>
              </a:lnSpc>
              <a:spcBef>
                <a:spcPts val="0"/>
              </a:spcBef>
              <a:spcAft>
                <a:spcPts val="0"/>
              </a:spcAft>
              <a:buClr>
                <a:srgbClr val="2F2F2F"/>
              </a:buClr>
              <a:buSzPts val="1400"/>
              <a:buNone/>
              <a:defRPr>
                <a:solidFill>
                  <a:srgbClr val="2F2F2F"/>
                </a:solidFill>
              </a:defRPr>
            </a:lvl4pPr>
            <a:lvl5pPr lvl="4" algn="r" rtl="0">
              <a:lnSpc>
                <a:spcPct val="100000"/>
              </a:lnSpc>
              <a:spcBef>
                <a:spcPts val="0"/>
              </a:spcBef>
              <a:spcAft>
                <a:spcPts val="0"/>
              </a:spcAft>
              <a:buClr>
                <a:srgbClr val="2F2F2F"/>
              </a:buClr>
              <a:buSzPts val="1400"/>
              <a:buNone/>
              <a:defRPr>
                <a:solidFill>
                  <a:srgbClr val="2F2F2F"/>
                </a:solidFill>
              </a:defRPr>
            </a:lvl5pPr>
            <a:lvl6pPr lvl="5" algn="r" rtl="0">
              <a:lnSpc>
                <a:spcPct val="100000"/>
              </a:lnSpc>
              <a:spcBef>
                <a:spcPts val="0"/>
              </a:spcBef>
              <a:spcAft>
                <a:spcPts val="0"/>
              </a:spcAft>
              <a:buClr>
                <a:srgbClr val="2F2F2F"/>
              </a:buClr>
              <a:buSzPts val="1400"/>
              <a:buNone/>
              <a:defRPr>
                <a:solidFill>
                  <a:srgbClr val="2F2F2F"/>
                </a:solidFill>
              </a:defRPr>
            </a:lvl6pPr>
            <a:lvl7pPr lvl="6" algn="r" rtl="0">
              <a:lnSpc>
                <a:spcPct val="100000"/>
              </a:lnSpc>
              <a:spcBef>
                <a:spcPts val="0"/>
              </a:spcBef>
              <a:spcAft>
                <a:spcPts val="0"/>
              </a:spcAft>
              <a:buClr>
                <a:srgbClr val="2F2F2F"/>
              </a:buClr>
              <a:buSzPts val="1400"/>
              <a:buNone/>
              <a:defRPr>
                <a:solidFill>
                  <a:srgbClr val="2F2F2F"/>
                </a:solidFill>
              </a:defRPr>
            </a:lvl7pPr>
            <a:lvl8pPr lvl="7" algn="r" rtl="0">
              <a:lnSpc>
                <a:spcPct val="100000"/>
              </a:lnSpc>
              <a:spcBef>
                <a:spcPts val="0"/>
              </a:spcBef>
              <a:spcAft>
                <a:spcPts val="0"/>
              </a:spcAft>
              <a:buClr>
                <a:srgbClr val="2F2F2F"/>
              </a:buClr>
              <a:buSzPts val="1400"/>
              <a:buNone/>
              <a:defRPr>
                <a:solidFill>
                  <a:srgbClr val="2F2F2F"/>
                </a:solidFill>
              </a:defRPr>
            </a:lvl8pPr>
            <a:lvl9pPr lvl="8" algn="r" rtl="0">
              <a:lnSpc>
                <a:spcPct val="100000"/>
              </a:lnSpc>
              <a:spcBef>
                <a:spcPts val="0"/>
              </a:spcBef>
              <a:spcAft>
                <a:spcPts val="0"/>
              </a:spcAft>
              <a:buClr>
                <a:srgbClr val="2F2F2F"/>
              </a:buClr>
              <a:buSzPts val="1400"/>
              <a:buNone/>
              <a:defRPr>
                <a:solidFill>
                  <a:srgbClr val="2F2F2F"/>
                </a:solidFill>
              </a:defRPr>
            </a:lvl9pPr>
          </a:lstStyle>
          <a:p>
            <a:endParaRPr/>
          </a:p>
        </p:txBody>
      </p:sp>
      <p:sp>
        <p:nvSpPr>
          <p:cNvPr id="35" name="Google Shape;35;p5"/>
          <p:cNvSpPr txBox="1">
            <a:spLocks noGrp="1"/>
          </p:cNvSpPr>
          <p:nvPr>
            <p:ph type="title" idx="2" hasCustomPrompt="1"/>
          </p:nvPr>
        </p:nvSpPr>
        <p:spPr>
          <a:xfrm>
            <a:off x="1922821" y="1858355"/>
            <a:ext cx="18864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F2F2F"/>
              </a:buClr>
              <a:buSzPts val="9600"/>
              <a:buNone/>
              <a:defRPr sz="7200">
                <a:solidFill>
                  <a:srgbClr val="2F2F2F"/>
                </a:solidFill>
              </a:defRPr>
            </a:lvl1pPr>
            <a:lvl2pPr lvl="1"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2F2F2F"/>
              </a:buClr>
              <a:buSzPts val="9600"/>
              <a:buFont typeface="Fira Sans Extra Condensed Medium"/>
              <a:buNone/>
              <a:defRPr sz="9600">
                <a:solidFill>
                  <a:srgbClr val="2F2F2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3F3F3"/>
        </a:solidFill>
        <a:effectLst/>
      </p:bgPr>
    </p:bg>
    <p:spTree>
      <p:nvGrpSpPr>
        <p:cNvPr id="1" name="Shape 36"/>
        <p:cNvGrpSpPr/>
        <p:nvPr/>
      </p:nvGrpSpPr>
      <p:grpSpPr>
        <a:xfrm>
          <a:off x="0" y="0"/>
          <a:ext cx="0" cy="0"/>
          <a:chOff x="0" y="0"/>
          <a:chExt cx="0" cy="0"/>
        </a:xfrm>
      </p:grpSpPr>
      <p:sp>
        <p:nvSpPr>
          <p:cNvPr id="37" name="Google Shape;37;p6"/>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9" name="Google Shape;39;p6"/>
          <p:cNvSpPr txBox="1">
            <a:spLocks noGrp="1"/>
          </p:cNvSpPr>
          <p:nvPr>
            <p:ph type="subTitle" idx="1"/>
          </p:nvPr>
        </p:nvSpPr>
        <p:spPr>
          <a:xfrm>
            <a:off x="2793275" y="946200"/>
            <a:ext cx="5630700" cy="39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Rokkitt"/>
              <a:buAutoNum type="arabicPeriod"/>
              <a:defRPr sz="1100">
                <a:solidFill>
                  <a:srgbClr val="2F2F2F"/>
                </a:solidFill>
              </a:defRPr>
            </a:lvl1pPr>
            <a:lvl2pPr lvl="1"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2pPr>
            <a:lvl3pPr lvl="2"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3pPr>
            <a:lvl4pPr lvl="3"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4pPr>
            <a:lvl5pPr lvl="4"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5pPr>
            <a:lvl6pPr lvl="5"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6pPr>
            <a:lvl7pPr lvl="6" rtl="0">
              <a:lnSpc>
                <a:spcPct val="100000"/>
              </a:lnSpc>
              <a:spcBef>
                <a:spcPts val="0"/>
              </a:spcBef>
              <a:spcAft>
                <a:spcPts val="0"/>
              </a:spcAft>
              <a:buClr>
                <a:srgbClr val="434343"/>
              </a:buClr>
              <a:buSzPts val="1200"/>
              <a:buFont typeface="Roboto Condensed Light"/>
              <a:buAutoNum type="arabicPeriod"/>
              <a:defRPr sz="1000">
                <a:solidFill>
                  <a:srgbClr val="000000"/>
                </a:solidFill>
              </a:defRPr>
            </a:lvl7pPr>
            <a:lvl8pPr lvl="7" rtl="0">
              <a:lnSpc>
                <a:spcPct val="100000"/>
              </a:lnSpc>
              <a:spcBef>
                <a:spcPts val="0"/>
              </a:spcBef>
              <a:spcAft>
                <a:spcPts val="0"/>
              </a:spcAft>
              <a:buClr>
                <a:srgbClr val="434343"/>
              </a:buClr>
              <a:buSzPts val="1200"/>
              <a:buFont typeface="Roboto Condensed Light"/>
              <a:buAutoNum type="alphaLcPeriod"/>
              <a:defRPr sz="1000">
                <a:solidFill>
                  <a:srgbClr val="000000"/>
                </a:solidFill>
              </a:defRPr>
            </a:lvl8pPr>
            <a:lvl9pPr lvl="8" rtl="0">
              <a:lnSpc>
                <a:spcPct val="100000"/>
              </a:lnSpc>
              <a:spcBef>
                <a:spcPts val="0"/>
              </a:spcBef>
              <a:spcAft>
                <a:spcPts val="0"/>
              </a:spcAft>
              <a:buClr>
                <a:srgbClr val="434343"/>
              </a:buClr>
              <a:buSzPts val="1200"/>
              <a:buFont typeface="Roboto Condensed Light"/>
              <a:buAutoNum type="romanLcPeriod"/>
              <a:defRPr sz="1000">
                <a:solidFill>
                  <a:srgbClr val="000000"/>
                </a:solidFill>
              </a:defRPr>
            </a:lvl9pPr>
          </a:lstStyle>
          <a:p>
            <a:endParaRPr/>
          </a:p>
        </p:txBody>
      </p:sp>
      <p:cxnSp>
        <p:nvCxnSpPr>
          <p:cNvPr id="40" name="Google Shape;40;p6"/>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rgbClr val="F3F3F3"/>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1979675" y="1971299"/>
            <a:ext cx="3061500" cy="974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2F2F2F"/>
                </a:solidFill>
                <a:latin typeface="Rokkitt Regular"/>
                <a:ea typeface="Rokkitt Regular"/>
                <a:cs typeface="Rokkitt Regular"/>
                <a:sym typeface="Rokkitt Regular"/>
              </a:defRPr>
            </a:lvl1pPr>
            <a:lvl2pPr lvl="1" rtl="0">
              <a:spcBef>
                <a:spcPts val="1600"/>
              </a:spcBef>
              <a:spcAft>
                <a:spcPts val="0"/>
              </a:spcAft>
              <a:buNone/>
              <a:defRPr>
                <a:solidFill>
                  <a:srgbClr val="2F2F2F"/>
                </a:solidFill>
                <a:latin typeface="Rokkitt Regular"/>
                <a:ea typeface="Rokkitt Regular"/>
                <a:cs typeface="Rokkitt Regular"/>
                <a:sym typeface="Rokkitt Regular"/>
              </a:defRPr>
            </a:lvl2pPr>
            <a:lvl3pPr lvl="2" rtl="0">
              <a:spcBef>
                <a:spcPts val="1600"/>
              </a:spcBef>
              <a:spcAft>
                <a:spcPts val="0"/>
              </a:spcAft>
              <a:buNone/>
              <a:defRPr>
                <a:solidFill>
                  <a:srgbClr val="2F2F2F"/>
                </a:solidFill>
                <a:latin typeface="Rokkitt Regular"/>
                <a:ea typeface="Rokkitt Regular"/>
                <a:cs typeface="Rokkitt Regular"/>
                <a:sym typeface="Rokkitt Regular"/>
              </a:defRPr>
            </a:lvl3pPr>
            <a:lvl4pPr lvl="3" rtl="0">
              <a:spcBef>
                <a:spcPts val="1600"/>
              </a:spcBef>
              <a:spcAft>
                <a:spcPts val="0"/>
              </a:spcAft>
              <a:buNone/>
              <a:defRPr>
                <a:solidFill>
                  <a:srgbClr val="2F2F2F"/>
                </a:solidFill>
                <a:latin typeface="Rokkitt Regular"/>
                <a:ea typeface="Rokkitt Regular"/>
                <a:cs typeface="Rokkitt Regular"/>
                <a:sym typeface="Rokkitt Regular"/>
              </a:defRPr>
            </a:lvl4pPr>
            <a:lvl5pPr lvl="4" rtl="0">
              <a:spcBef>
                <a:spcPts val="1600"/>
              </a:spcBef>
              <a:spcAft>
                <a:spcPts val="0"/>
              </a:spcAft>
              <a:buNone/>
              <a:defRPr>
                <a:solidFill>
                  <a:srgbClr val="2F2F2F"/>
                </a:solidFill>
                <a:latin typeface="Rokkitt Regular"/>
                <a:ea typeface="Rokkitt Regular"/>
                <a:cs typeface="Rokkitt Regular"/>
                <a:sym typeface="Rokkitt Regular"/>
              </a:defRPr>
            </a:lvl5pPr>
            <a:lvl6pPr lvl="5" rtl="0">
              <a:spcBef>
                <a:spcPts val="1600"/>
              </a:spcBef>
              <a:spcAft>
                <a:spcPts val="0"/>
              </a:spcAft>
              <a:buNone/>
              <a:defRPr>
                <a:solidFill>
                  <a:srgbClr val="2F2F2F"/>
                </a:solidFill>
                <a:latin typeface="Rokkitt Regular"/>
                <a:ea typeface="Rokkitt Regular"/>
                <a:cs typeface="Rokkitt Regular"/>
                <a:sym typeface="Rokkitt Regular"/>
              </a:defRPr>
            </a:lvl6pPr>
            <a:lvl7pPr lvl="6" rtl="0">
              <a:spcBef>
                <a:spcPts val="1600"/>
              </a:spcBef>
              <a:spcAft>
                <a:spcPts val="0"/>
              </a:spcAft>
              <a:buNone/>
              <a:defRPr>
                <a:solidFill>
                  <a:srgbClr val="2F2F2F"/>
                </a:solidFill>
                <a:latin typeface="Rokkitt Regular"/>
                <a:ea typeface="Rokkitt Regular"/>
                <a:cs typeface="Rokkitt Regular"/>
                <a:sym typeface="Rokkitt Regular"/>
              </a:defRPr>
            </a:lvl7pPr>
            <a:lvl8pPr lvl="7" rtl="0">
              <a:spcBef>
                <a:spcPts val="1600"/>
              </a:spcBef>
              <a:spcAft>
                <a:spcPts val="0"/>
              </a:spcAft>
              <a:buNone/>
              <a:defRPr>
                <a:solidFill>
                  <a:srgbClr val="2F2F2F"/>
                </a:solidFill>
                <a:latin typeface="Rokkitt Regular"/>
                <a:ea typeface="Rokkitt Regular"/>
                <a:cs typeface="Rokkitt Regular"/>
                <a:sym typeface="Rokkitt Regular"/>
              </a:defRPr>
            </a:lvl8pPr>
            <a:lvl9pPr lvl="8" rtl="0">
              <a:spcBef>
                <a:spcPts val="1600"/>
              </a:spcBef>
              <a:spcAft>
                <a:spcPts val="1600"/>
              </a:spcAft>
              <a:buNone/>
              <a:defRPr>
                <a:solidFill>
                  <a:srgbClr val="2F2F2F"/>
                </a:solidFill>
                <a:latin typeface="Rokkitt Regular"/>
                <a:ea typeface="Rokkitt Regular"/>
                <a:cs typeface="Rokkitt Regular"/>
                <a:sym typeface="Rokkitt Regular"/>
              </a:defRPr>
            </a:lvl9pPr>
          </a:lstStyle>
          <a:p>
            <a:endParaRPr/>
          </a:p>
        </p:txBody>
      </p:sp>
      <p:sp>
        <p:nvSpPr>
          <p:cNvPr id="43" name="Google Shape;43;p7"/>
          <p:cNvSpPr txBox="1">
            <a:spLocks noGrp="1"/>
          </p:cNvSpPr>
          <p:nvPr>
            <p:ph type="subTitle" idx="2"/>
          </p:nvPr>
        </p:nvSpPr>
        <p:spPr>
          <a:xfrm>
            <a:off x="1979675" y="3296475"/>
            <a:ext cx="29457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b="1">
                <a:solidFill>
                  <a:srgbClr val="2F2F2F"/>
                </a:solidFill>
                <a:latin typeface="Reem Kufi"/>
                <a:ea typeface="Reem Kufi"/>
                <a:cs typeface="Reem Kufi"/>
                <a:sym typeface="Reem Kufi"/>
              </a:defRPr>
            </a:lvl1pPr>
            <a:lvl2pPr lvl="1" rtl="0">
              <a:spcBef>
                <a:spcPts val="1600"/>
              </a:spcBef>
              <a:spcAft>
                <a:spcPts val="0"/>
              </a:spcAft>
              <a:buNone/>
              <a:defRPr sz="1200" b="1">
                <a:solidFill>
                  <a:srgbClr val="2F2F2F"/>
                </a:solidFill>
                <a:latin typeface="Reem Kufi"/>
                <a:ea typeface="Reem Kufi"/>
                <a:cs typeface="Reem Kufi"/>
                <a:sym typeface="Reem Kufi"/>
              </a:defRPr>
            </a:lvl2pPr>
            <a:lvl3pPr lvl="2" rtl="0">
              <a:spcBef>
                <a:spcPts val="1600"/>
              </a:spcBef>
              <a:spcAft>
                <a:spcPts val="0"/>
              </a:spcAft>
              <a:buNone/>
              <a:defRPr sz="1200" b="1">
                <a:solidFill>
                  <a:srgbClr val="2F2F2F"/>
                </a:solidFill>
                <a:latin typeface="Reem Kufi"/>
                <a:ea typeface="Reem Kufi"/>
                <a:cs typeface="Reem Kufi"/>
                <a:sym typeface="Reem Kufi"/>
              </a:defRPr>
            </a:lvl3pPr>
            <a:lvl4pPr lvl="3" rtl="0">
              <a:spcBef>
                <a:spcPts val="1600"/>
              </a:spcBef>
              <a:spcAft>
                <a:spcPts val="0"/>
              </a:spcAft>
              <a:buNone/>
              <a:defRPr sz="1200" b="1">
                <a:solidFill>
                  <a:srgbClr val="2F2F2F"/>
                </a:solidFill>
                <a:latin typeface="Reem Kufi"/>
                <a:ea typeface="Reem Kufi"/>
                <a:cs typeface="Reem Kufi"/>
                <a:sym typeface="Reem Kufi"/>
              </a:defRPr>
            </a:lvl4pPr>
            <a:lvl5pPr lvl="4" rtl="0">
              <a:spcBef>
                <a:spcPts val="1600"/>
              </a:spcBef>
              <a:spcAft>
                <a:spcPts val="0"/>
              </a:spcAft>
              <a:buNone/>
              <a:defRPr sz="1200" b="1">
                <a:solidFill>
                  <a:srgbClr val="2F2F2F"/>
                </a:solidFill>
                <a:latin typeface="Reem Kufi"/>
                <a:ea typeface="Reem Kufi"/>
                <a:cs typeface="Reem Kufi"/>
                <a:sym typeface="Reem Kufi"/>
              </a:defRPr>
            </a:lvl5pPr>
            <a:lvl6pPr lvl="5" rtl="0">
              <a:spcBef>
                <a:spcPts val="1600"/>
              </a:spcBef>
              <a:spcAft>
                <a:spcPts val="0"/>
              </a:spcAft>
              <a:buNone/>
              <a:defRPr sz="1200" b="1">
                <a:solidFill>
                  <a:srgbClr val="2F2F2F"/>
                </a:solidFill>
                <a:latin typeface="Reem Kufi"/>
                <a:ea typeface="Reem Kufi"/>
                <a:cs typeface="Reem Kufi"/>
                <a:sym typeface="Reem Kufi"/>
              </a:defRPr>
            </a:lvl6pPr>
            <a:lvl7pPr lvl="6" rtl="0">
              <a:spcBef>
                <a:spcPts val="1600"/>
              </a:spcBef>
              <a:spcAft>
                <a:spcPts val="0"/>
              </a:spcAft>
              <a:buNone/>
              <a:defRPr sz="1200" b="1">
                <a:solidFill>
                  <a:srgbClr val="2F2F2F"/>
                </a:solidFill>
                <a:latin typeface="Reem Kufi"/>
                <a:ea typeface="Reem Kufi"/>
                <a:cs typeface="Reem Kufi"/>
                <a:sym typeface="Reem Kufi"/>
              </a:defRPr>
            </a:lvl7pPr>
            <a:lvl8pPr lvl="7" rtl="0">
              <a:spcBef>
                <a:spcPts val="1600"/>
              </a:spcBef>
              <a:spcAft>
                <a:spcPts val="0"/>
              </a:spcAft>
              <a:buNone/>
              <a:defRPr sz="1200" b="1">
                <a:solidFill>
                  <a:srgbClr val="2F2F2F"/>
                </a:solidFill>
                <a:latin typeface="Reem Kufi"/>
                <a:ea typeface="Reem Kufi"/>
                <a:cs typeface="Reem Kufi"/>
                <a:sym typeface="Reem Kufi"/>
              </a:defRPr>
            </a:lvl8pPr>
            <a:lvl9pPr lvl="8" rtl="0">
              <a:spcBef>
                <a:spcPts val="1600"/>
              </a:spcBef>
              <a:spcAft>
                <a:spcPts val="1600"/>
              </a:spcAft>
              <a:buNone/>
              <a:defRPr sz="1200" b="1">
                <a:solidFill>
                  <a:srgbClr val="2F2F2F"/>
                </a:solidFill>
                <a:latin typeface="Reem Kufi"/>
                <a:ea typeface="Reem Kufi"/>
                <a:cs typeface="Reem Kufi"/>
                <a:sym typeface="Reem Kuf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3F3F3"/>
        </a:solidFill>
        <a:effectLst/>
      </p:bgPr>
    </p:bg>
    <p:spTree>
      <p:nvGrpSpPr>
        <p:cNvPr id="1" name="Shape 44"/>
        <p:cNvGrpSpPr/>
        <p:nvPr/>
      </p:nvGrpSpPr>
      <p:grpSpPr>
        <a:xfrm>
          <a:off x="0" y="0"/>
          <a:ext cx="0" cy="0"/>
          <a:chOff x="0" y="0"/>
          <a:chExt cx="0" cy="0"/>
        </a:xfrm>
      </p:grpSpPr>
      <p:sp>
        <p:nvSpPr>
          <p:cNvPr id="45" name="Google Shape;45;p8"/>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subTitle" idx="1"/>
          </p:nvPr>
        </p:nvSpPr>
        <p:spPr>
          <a:xfrm>
            <a:off x="720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 name="Google Shape;47;p8"/>
          <p:cNvSpPr txBox="1">
            <a:spLocks noGrp="1"/>
          </p:cNvSpPr>
          <p:nvPr>
            <p:ph type="subTitle" idx="2"/>
          </p:nvPr>
        </p:nvSpPr>
        <p:spPr>
          <a:xfrm>
            <a:off x="818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48" name="Google Shape;48;p8"/>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9" name="Google Shape;49;p8"/>
          <p:cNvSpPr txBox="1">
            <a:spLocks noGrp="1"/>
          </p:cNvSpPr>
          <p:nvPr>
            <p:ph type="subTitle" idx="3"/>
          </p:nvPr>
        </p:nvSpPr>
        <p:spPr>
          <a:xfrm>
            <a:off x="34575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8"/>
          <p:cNvSpPr txBox="1">
            <a:spLocks noGrp="1"/>
          </p:cNvSpPr>
          <p:nvPr>
            <p:ph type="subTitle" idx="4"/>
          </p:nvPr>
        </p:nvSpPr>
        <p:spPr>
          <a:xfrm>
            <a:off x="35563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sp>
        <p:nvSpPr>
          <p:cNvPr id="51" name="Google Shape;51;p8"/>
          <p:cNvSpPr txBox="1">
            <a:spLocks noGrp="1"/>
          </p:cNvSpPr>
          <p:nvPr>
            <p:ph type="subTitle" idx="5"/>
          </p:nvPr>
        </p:nvSpPr>
        <p:spPr>
          <a:xfrm>
            <a:off x="6195000" y="3734100"/>
            <a:ext cx="22290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8"/>
          <p:cNvSpPr txBox="1">
            <a:spLocks noGrp="1"/>
          </p:cNvSpPr>
          <p:nvPr>
            <p:ph type="subTitle" idx="6"/>
          </p:nvPr>
        </p:nvSpPr>
        <p:spPr>
          <a:xfrm>
            <a:off x="6293850" y="3432575"/>
            <a:ext cx="2031300" cy="40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000"/>
              <a:buFont typeface="Reem Kufi"/>
              <a:buNone/>
              <a:defRPr sz="1200" b="1">
                <a:solidFill>
                  <a:srgbClr val="2F2F2F"/>
                </a:solidFill>
                <a:latin typeface="Reem Kufi"/>
                <a:ea typeface="Reem Kufi"/>
                <a:cs typeface="Reem Kufi"/>
                <a:sym typeface="Reem Kufi"/>
              </a:defRPr>
            </a:lvl1pPr>
            <a:lvl2pPr lvl="1"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2pPr>
            <a:lvl3pPr lvl="2"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3pPr>
            <a:lvl4pPr lvl="3"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4pPr>
            <a:lvl5pPr lvl="4"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5pPr>
            <a:lvl6pPr lvl="5"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6pPr>
            <a:lvl7pPr lvl="6"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7pPr>
            <a:lvl8pPr lvl="7"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8pPr>
            <a:lvl9pPr lvl="8" rtl="0">
              <a:lnSpc>
                <a:spcPct val="100000"/>
              </a:lnSpc>
              <a:spcBef>
                <a:spcPts val="0"/>
              </a:spcBef>
              <a:spcAft>
                <a:spcPts val="0"/>
              </a:spcAft>
              <a:buClr>
                <a:srgbClr val="000000"/>
              </a:buClr>
              <a:buSzPts val="1000"/>
              <a:buFont typeface="Reem Kufi"/>
              <a:buNone/>
              <a:defRPr sz="1000" b="1">
                <a:solidFill>
                  <a:srgbClr val="000000"/>
                </a:solidFill>
                <a:latin typeface="Reem Kufi"/>
                <a:ea typeface="Reem Kufi"/>
                <a:cs typeface="Reem Kufi"/>
                <a:sym typeface="Reem Kufi"/>
              </a:defRPr>
            </a:lvl9pPr>
          </a:lstStyle>
          <a:p>
            <a:endParaRPr/>
          </a:p>
        </p:txBody>
      </p:sp>
      <p:cxnSp>
        <p:nvCxnSpPr>
          <p:cNvPr id="53" name="Google Shape;53;p8"/>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3F3F3"/>
        </a:solidFill>
        <a:effectLst/>
      </p:bgPr>
    </p:bg>
    <p:spTree>
      <p:nvGrpSpPr>
        <p:cNvPr id="1" name="Shape 54"/>
        <p:cNvGrpSpPr/>
        <p:nvPr/>
      </p:nvGrpSpPr>
      <p:grpSpPr>
        <a:xfrm>
          <a:off x="0" y="0"/>
          <a:ext cx="0" cy="0"/>
          <a:chOff x="0" y="0"/>
          <a:chExt cx="0" cy="0"/>
        </a:xfrm>
      </p:grpSpPr>
      <p:sp>
        <p:nvSpPr>
          <p:cNvPr id="55" name="Google Shape;55;p9"/>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ctrTitle"/>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57" name="Google Shape;57;p9"/>
          <p:cNvCxnSpPr/>
          <p:nvPr/>
        </p:nvCxnSpPr>
        <p:spPr>
          <a:xfrm>
            <a:off x="823197" y="41826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rgbClr val="F3F3F3"/>
        </a:solid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ctrTitle"/>
          </p:nvPr>
        </p:nvSpPr>
        <p:spPr>
          <a:xfrm>
            <a:off x="4107450" y="2365900"/>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0" name="Google Shape;60;p10"/>
          <p:cNvSpPr txBox="1">
            <a:spLocks noGrp="1"/>
          </p:cNvSpPr>
          <p:nvPr>
            <p:ph type="subTitle" idx="1"/>
          </p:nvPr>
        </p:nvSpPr>
        <p:spPr>
          <a:xfrm>
            <a:off x="4107450" y="2571815"/>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1" name="Google Shape;61;p10"/>
          <p:cNvSpPr txBox="1">
            <a:spLocks noGrp="1"/>
          </p:cNvSpPr>
          <p:nvPr>
            <p:ph type="ctrTitle" idx="2"/>
          </p:nvPr>
        </p:nvSpPr>
        <p:spPr>
          <a:xfrm>
            <a:off x="6552617" y="236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2" name="Google Shape;62;p10"/>
          <p:cNvSpPr txBox="1">
            <a:spLocks noGrp="1"/>
          </p:cNvSpPr>
          <p:nvPr>
            <p:ph type="subTitle" idx="3"/>
          </p:nvPr>
        </p:nvSpPr>
        <p:spPr>
          <a:xfrm>
            <a:off x="6552617" y="2571815"/>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0"/>
          <p:cNvSpPr txBox="1">
            <a:spLocks noGrp="1"/>
          </p:cNvSpPr>
          <p:nvPr>
            <p:ph type="ctrTitle" idx="4"/>
          </p:nvPr>
        </p:nvSpPr>
        <p:spPr>
          <a:xfrm>
            <a:off x="4107450"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4" name="Google Shape;64;p10"/>
          <p:cNvSpPr txBox="1">
            <a:spLocks noGrp="1"/>
          </p:cNvSpPr>
          <p:nvPr>
            <p:ph type="subTitle" idx="5"/>
          </p:nvPr>
        </p:nvSpPr>
        <p:spPr>
          <a:xfrm>
            <a:off x="4107450" y="3880477"/>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5" name="Google Shape;65;p10"/>
          <p:cNvSpPr txBox="1">
            <a:spLocks noGrp="1"/>
          </p:cNvSpPr>
          <p:nvPr>
            <p:ph type="ctrTitle" idx="6"/>
          </p:nvPr>
        </p:nvSpPr>
        <p:spPr>
          <a:xfrm>
            <a:off x="6552617" y="3674562"/>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6" name="Google Shape;66;p10"/>
          <p:cNvSpPr txBox="1">
            <a:spLocks noGrp="1"/>
          </p:cNvSpPr>
          <p:nvPr>
            <p:ph type="subTitle" idx="7"/>
          </p:nvPr>
        </p:nvSpPr>
        <p:spPr>
          <a:xfrm>
            <a:off x="6552617" y="3880477"/>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 name="Google Shape;67;p10"/>
          <p:cNvSpPr txBox="1">
            <a:spLocks noGrp="1"/>
          </p:cNvSpPr>
          <p:nvPr>
            <p:ph type="ctrTitle" idx="8"/>
          </p:nvPr>
        </p:nvSpPr>
        <p:spPr>
          <a:xfrm>
            <a:off x="4107450"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8" name="Google Shape;68;p10"/>
          <p:cNvSpPr/>
          <p:nvPr/>
        </p:nvSpPr>
        <p:spPr>
          <a:xfrm>
            <a:off x="724497" y="1037067"/>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ubTitle" idx="9"/>
          </p:nvPr>
        </p:nvSpPr>
        <p:spPr>
          <a:xfrm>
            <a:off x="4107450" y="1311729"/>
            <a:ext cx="15912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 name="Google Shape;70;p10"/>
          <p:cNvSpPr txBox="1">
            <a:spLocks noGrp="1"/>
          </p:cNvSpPr>
          <p:nvPr>
            <p:ph type="ctrTitle" idx="13"/>
          </p:nvPr>
        </p:nvSpPr>
        <p:spPr>
          <a:xfrm>
            <a:off x="6552617" y="1105888"/>
            <a:ext cx="1851600" cy="3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400">
                <a:solidFill>
                  <a:srgbClr val="2F2F2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1" name="Google Shape;71;p10"/>
          <p:cNvSpPr txBox="1">
            <a:spLocks noGrp="1"/>
          </p:cNvSpPr>
          <p:nvPr>
            <p:ph type="subTitle" idx="14"/>
          </p:nvPr>
        </p:nvSpPr>
        <p:spPr>
          <a:xfrm>
            <a:off x="6552617" y="1311729"/>
            <a:ext cx="1851600" cy="86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solidFill>
                  <a:srgbClr val="2F2F2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 name="Google Shape;72;p10"/>
          <p:cNvSpPr txBox="1">
            <a:spLocks noGrp="1"/>
          </p:cNvSpPr>
          <p:nvPr>
            <p:ph type="ctrTitle" idx="15"/>
          </p:nvPr>
        </p:nvSpPr>
        <p:spPr>
          <a:xfrm>
            <a:off x="720000" y="383872"/>
            <a:ext cx="20037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400"/>
              <a:buNone/>
              <a:defRPr sz="2400">
                <a:solidFill>
                  <a:srgbClr val="2F2F2F"/>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cxnSp>
        <p:nvCxnSpPr>
          <p:cNvPr id="73" name="Google Shape;73;p10"/>
          <p:cNvCxnSpPr/>
          <p:nvPr/>
        </p:nvCxnSpPr>
        <p:spPr>
          <a:xfrm>
            <a:off x="841697" y="430619"/>
            <a:ext cx="4362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F2F2F"/>
              </a:buClr>
              <a:buSzPts val="2800"/>
              <a:buFont typeface="Reem Kufi"/>
              <a:buNone/>
              <a:defRPr sz="2800" b="1">
                <a:solidFill>
                  <a:srgbClr val="2F2F2F"/>
                </a:solidFill>
                <a:latin typeface="Reem Kufi"/>
                <a:ea typeface="Reem Kufi"/>
                <a:cs typeface="Reem Kufi"/>
                <a:sym typeface="Reem Kufi"/>
              </a:defRPr>
            </a:lvl1pPr>
            <a:lvl2pPr lvl="1">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2pPr>
            <a:lvl3pPr lvl="2">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3pPr>
            <a:lvl4pPr lvl="3">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4pPr>
            <a:lvl5pPr lvl="4">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5pPr>
            <a:lvl6pPr lvl="5">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6pPr>
            <a:lvl7pPr lvl="6">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7pPr>
            <a:lvl8pPr lvl="7">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8pPr>
            <a:lvl9pPr lvl="8">
              <a:spcBef>
                <a:spcPts val="0"/>
              </a:spcBef>
              <a:spcAft>
                <a:spcPts val="0"/>
              </a:spcAft>
              <a:buClr>
                <a:srgbClr val="2F2F2F"/>
              </a:buClr>
              <a:buSzPts val="2800"/>
              <a:buFont typeface="Reem Kufi"/>
              <a:buNone/>
              <a:defRPr sz="2800">
                <a:solidFill>
                  <a:srgbClr val="2F2F2F"/>
                </a:solidFill>
                <a:latin typeface="Reem Kufi"/>
                <a:ea typeface="Reem Kufi"/>
                <a:cs typeface="Reem Kufi"/>
                <a:sym typeface="Reem Kuf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F2F2F"/>
              </a:buClr>
              <a:buSzPts val="1800"/>
              <a:buFont typeface="Rokkitt Regular"/>
              <a:buChar char="●"/>
              <a:defRPr sz="1800">
                <a:solidFill>
                  <a:srgbClr val="2F2F2F"/>
                </a:solidFill>
                <a:latin typeface="Rokkitt Regular"/>
                <a:ea typeface="Rokkitt Regular"/>
                <a:cs typeface="Rokkitt Regular"/>
                <a:sym typeface="Rokkitt Regular"/>
              </a:defRPr>
            </a:lvl1pPr>
            <a:lvl2pPr marL="914400" lvl="1"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2pPr>
            <a:lvl3pPr marL="1371600" lvl="2"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3pPr>
            <a:lvl4pPr marL="1828800" lvl="3"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4pPr>
            <a:lvl5pPr marL="2286000" lvl="4"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5pPr>
            <a:lvl6pPr marL="2743200" lvl="5"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6pPr>
            <a:lvl7pPr marL="3200400" lvl="6"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7pPr>
            <a:lvl8pPr marL="3657600" lvl="7" indent="-317500">
              <a:lnSpc>
                <a:spcPct val="115000"/>
              </a:lnSpc>
              <a:spcBef>
                <a:spcPts val="1600"/>
              </a:spcBef>
              <a:spcAft>
                <a:spcPts val="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8pPr>
            <a:lvl9pPr marL="4114800" lvl="8" indent="-317500">
              <a:lnSpc>
                <a:spcPct val="115000"/>
              </a:lnSpc>
              <a:spcBef>
                <a:spcPts val="1600"/>
              </a:spcBef>
              <a:spcAft>
                <a:spcPts val="1600"/>
              </a:spcAft>
              <a:buClr>
                <a:srgbClr val="2F2F2F"/>
              </a:buClr>
              <a:buSzPts val="1400"/>
              <a:buFont typeface="Rokkitt Regular"/>
              <a:buChar char="■"/>
              <a:defRPr>
                <a:solidFill>
                  <a:srgbClr val="2F2F2F"/>
                </a:solidFill>
                <a:latin typeface="Rokkitt Regular"/>
                <a:ea typeface="Rokkitt Regular"/>
                <a:cs typeface="Rokkitt Regular"/>
                <a:sym typeface="Rokkitt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2"/>
          <p:cNvSpPr/>
          <p:nvPr/>
        </p:nvSpPr>
        <p:spPr>
          <a:xfrm>
            <a:off x="2386150" y="478625"/>
            <a:ext cx="4462200" cy="4351500"/>
          </a:xfrm>
          <a:prstGeom prst="ellipse">
            <a:avLst/>
          </a:prstGeom>
          <a:gradFill>
            <a:gsLst>
              <a:gs pos="0">
                <a:srgbClr val="2F2F2F">
                  <a:alpha val="49411"/>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txBox="1">
            <a:spLocks noGrp="1"/>
          </p:cNvSpPr>
          <p:nvPr>
            <p:ph type="ctrTitle"/>
          </p:nvPr>
        </p:nvSpPr>
        <p:spPr>
          <a:xfrm>
            <a:off x="4145750" y="1479425"/>
            <a:ext cx="4545000" cy="162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SENTIMENT ANALYSIS &amp; TOPIC MODELLING OF HOTEL REVIEWS</a:t>
            </a:r>
            <a:endParaRPr>
              <a:solidFill>
                <a:srgbClr val="F3F3F3"/>
              </a:solidFill>
            </a:endParaRPr>
          </a:p>
        </p:txBody>
      </p:sp>
      <p:sp>
        <p:nvSpPr>
          <p:cNvPr id="129" name="Google Shape;129;p22"/>
          <p:cNvSpPr/>
          <p:nvPr/>
        </p:nvSpPr>
        <p:spPr>
          <a:xfrm>
            <a:off x="3733000" y="2185325"/>
            <a:ext cx="892500" cy="280800"/>
          </a:xfrm>
          <a:prstGeom prst="rect">
            <a:avLst/>
          </a:prstGeom>
          <a:solidFill>
            <a:srgbClr val="EC8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subTitle" idx="1"/>
          </p:nvPr>
        </p:nvSpPr>
        <p:spPr>
          <a:xfrm>
            <a:off x="2721250" y="2466125"/>
            <a:ext cx="2916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3F3F3"/>
                </a:solidFill>
              </a:rPr>
              <a:t>Jing Ying &amp; Mei Xin</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ctrTitle"/>
          </p:nvPr>
        </p:nvSpPr>
        <p:spPr>
          <a:xfrm>
            <a:off x="536275" y="414500"/>
            <a:ext cx="55869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EMBEDDING</a:t>
            </a:r>
            <a:endParaRPr/>
          </a:p>
        </p:txBody>
      </p:sp>
      <p:sp>
        <p:nvSpPr>
          <p:cNvPr id="221" name="Google Shape;221;p31"/>
          <p:cNvSpPr txBox="1"/>
          <p:nvPr/>
        </p:nvSpPr>
        <p:spPr>
          <a:xfrm>
            <a:off x="351850" y="820450"/>
            <a:ext cx="6246000" cy="2011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dirty="0">
              <a:latin typeface="Rokkitt"/>
              <a:ea typeface="Rokkitt"/>
              <a:cs typeface="Rokkitt"/>
              <a:sym typeface="Rokkitt"/>
            </a:endParaRPr>
          </a:p>
          <a:p>
            <a:pPr marL="457200" lvl="0" indent="-342900" algn="l" rtl="0">
              <a:spcBef>
                <a:spcPts val="0"/>
              </a:spcBef>
              <a:spcAft>
                <a:spcPts val="0"/>
              </a:spcAft>
              <a:buSzPts val="1800"/>
              <a:buFont typeface="Rokkitt"/>
              <a:buChar char="❏"/>
            </a:pPr>
            <a:r>
              <a:rPr lang="en" sz="1800" dirty="0">
                <a:latin typeface="Rokkitt"/>
                <a:ea typeface="Rokkitt"/>
                <a:cs typeface="Rokkitt"/>
                <a:sym typeface="Rokkitt"/>
              </a:rPr>
              <a:t>BOW</a:t>
            </a:r>
            <a:endParaRPr sz="1800" dirty="0">
              <a:latin typeface="Rokkitt"/>
              <a:ea typeface="Rokkitt"/>
              <a:cs typeface="Rokkitt"/>
              <a:sym typeface="Rokkitt"/>
            </a:endParaRPr>
          </a:p>
          <a:p>
            <a:pPr marL="457200" lvl="0" indent="-342900" algn="l" rtl="0">
              <a:spcBef>
                <a:spcPts val="0"/>
              </a:spcBef>
              <a:spcAft>
                <a:spcPts val="0"/>
              </a:spcAft>
              <a:buSzPts val="1800"/>
              <a:buFont typeface="Rokkitt"/>
              <a:buChar char="❏"/>
            </a:pPr>
            <a:r>
              <a:rPr lang="en" sz="1800" dirty="0">
                <a:latin typeface="Rokkitt"/>
                <a:ea typeface="Rokkitt"/>
                <a:cs typeface="Rokkitt"/>
                <a:sym typeface="Rokkitt"/>
              </a:rPr>
              <a:t>TF-IDF</a:t>
            </a:r>
            <a:endParaRPr sz="1800" dirty="0">
              <a:latin typeface="Rokkitt"/>
              <a:ea typeface="Rokkitt"/>
              <a:cs typeface="Rokkitt"/>
              <a:sym typeface="Rokkitt"/>
            </a:endParaRPr>
          </a:p>
          <a:p>
            <a:pPr marL="457200" lvl="0" indent="-342900" algn="l" rtl="0">
              <a:spcBef>
                <a:spcPts val="0"/>
              </a:spcBef>
              <a:spcAft>
                <a:spcPts val="0"/>
              </a:spcAft>
              <a:buSzPts val="1800"/>
              <a:buFont typeface="Rokkitt"/>
              <a:buChar char="❏"/>
            </a:pPr>
            <a:r>
              <a:rPr lang="en" sz="1800" dirty="0">
                <a:latin typeface="Rokkitt"/>
                <a:ea typeface="Rokkitt"/>
                <a:cs typeface="Rokkitt"/>
                <a:sym typeface="Rokkitt"/>
              </a:rPr>
              <a:t>Combined with n-grams (1-3)</a:t>
            </a:r>
            <a:endParaRPr sz="1800" dirty="0">
              <a:latin typeface="Rokkitt"/>
              <a:ea typeface="Rokkitt"/>
              <a:cs typeface="Rokkitt"/>
              <a:sym typeface="Rokkitt"/>
            </a:endParaRPr>
          </a:p>
          <a:p>
            <a:pPr marL="0" lvl="0" indent="0" algn="l" rtl="0">
              <a:spcBef>
                <a:spcPts val="0"/>
              </a:spcBef>
              <a:spcAft>
                <a:spcPts val="0"/>
              </a:spcAft>
              <a:buNone/>
            </a:pPr>
            <a:endParaRPr sz="1800" dirty="0">
              <a:latin typeface="Rokkitt"/>
              <a:ea typeface="Rokkitt"/>
              <a:cs typeface="Rokkitt"/>
              <a:sym typeface="Rokkitt"/>
            </a:endParaRPr>
          </a:p>
        </p:txBody>
      </p:sp>
      <p:sp>
        <p:nvSpPr>
          <p:cNvPr id="222" name="Google Shape;222;p31"/>
          <p:cNvSpPr txBox="1">
            <a:spLocks noGrp="1"/>
          </p:cNvSpPr>
          <p:nvPr>
            <p:ph type="ctrTitle"/>
          </p:nvPr>
        </p:nvSpPr>
        <p:spPr>
          <a:xfrm>
            <a:off x="681400" y="2594175"/>
            <a:ext cx="55869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MODELS  </a:t>
            </a:r>
            <a:endParaRPr dirty="0"/>
          </a:p>
        </p:txBody>
      </p:sp>
      <p:sp>
        <p:nvSpPr>
          <p:cNvPr id="223" name="Google Shape;223;p31"/>
          <p:cNvSpPr txBox="1"/>
          <p:nvPr/>
        </p:nvSpPr>
        <p:spPr>
          <a:xfrm>
            <a:off x="351850" y="3014900"/>
            <a:ext cx="6246000" cy="2011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b="1" dirty="0">
              <a:latin typeface="Rokkitt"/>
              <a:ea typeface="Rokkitt"/>
              <a:cs typeface="Rokkitt"/>
              <a:sym typeface="Rokkitt"/>
            </a:endParaRPr>
          </a:p>
          <a:p>
            <a:pPr marL="457200" lvl="0" indent="-342900" algn="l" rtl="0">
              <a:spcBef>
                <a:spcPts val="0"/>
              </a:spcBef>
              <a:spcAft>
                <a:spcPts val="0"/>
              </a:spcAft>
              <a:buSzPts val="1800"/>
              <a:buFont typeface="Rokkitt"/>
              <a:buChar char="❏"/>
            </a:pPr>
            <a:r>
              <a:rPr lang="en" sz="1800" dirty="0">
                <a:latin typeface="Rokkitt"/>
                <a:ea typeface="Rokkitt"/>
                <a:cs typeface="Rokkitt"/>
                <a:sym typeface="Rokkitt"/>
              </a:rPr>
              <a:t>Logistic Regression </a:t>
            </a:r>
            <a:endParaRPr sz="1800" dirty="0">
              <a:latin typeface="Rokkitt"/>
              <a:ea typeface="Rokkitt"/>
              <a:cs typeface="Rokkitt"/>
              <a:sym typeface="Rokkitt"/>
            </a:endParaRPr>
          </a:p>
          <a:p>
            <a:pPr marL="457200" lvl="0" indent="-342900" algn="l" rtl="0">
              <a:spcBef>
                <a:spcPts val="0"/>
              </a:spcBef>
              <a:spcAft>
                <a:spcPts val="0"/>
              </a:spcAft>
              <a:buSzPts val="1800"/>
              <a:buFont typeface="Rokkitt"/>
              <a:buChar char="❏"/>
            </a:pPr>
            <a:r>
              <a:rPr lang="en" sz="1800" dirty="0">
                <a:latin typeface="Rokkitt"/>
                <a:ea typeface="Rokkitt"/>
                <a:cs typeface="Rokkitt"/>
                <a:sym typeface="Rokkitt"/>
              </a:rPr>
              <a:t>Multinomial Naive Bayes </a:t>
            </a:r>
            <a:endParaRPr sz="1800" dirty="0">
              <a:latin typeface="Rokkitt"/>
              <a:ea typeface="Rokkitt"/>
              <a:cs typeface="Rokkitt"/>
              <a:sym typeface="Rokkitt"/>
            </a:endParaRPr>
          </a:p>
          <a:p>
            <a:pPr marL="0" lvl="0" indent="0" algn="l" rtl="0">
              <a:spcBef>
                <a:spcPts val="0"/>
              </a:spcBef>
              <a:spcAft>
                <a:spcPts val="0"/>
              </a:spcAft>
              <a:buNone/>
            </a:pPr>
            <a:endParaRPr sz="1800" b="1" dirty="0">
              <a:latin typeface="Rokkitt"/>
              <a:ea typeface="Rokkitt"/>
              <a:cs typeface="Rokkitt"/>
              <a:sym typeface="Rokki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ctrTitle"/>
          </p:nvPr>
        </p:nvSpPr>
        <p:spPr>
          <a:xfrm>
            <a:off x="157838" y="467013"/>
            <a:ext cx="4567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Logistic Regression</a:t>
            </a:r>
            <a:endParaRPr/>
          </a:p>
        </p:txBody>
      </p:sp>
      <p:sp>
        <p:nvSpPr>
          <p:cNvPr id="229" name="Google Shape;229;p32"/>
          <p:cNvSpPr txBox="1">
            <a:spLocks noGrp="1"/>
          </p:cNvSpPr>
          <p:nvPr>
            <p:ph type="ctrTitle" idx="3"/>
          </p:nvPr>
        </p:nvSpPr>
        <p:spPr>
          <a:xfrm>
            <a:off x="4480488" y="537738"/>
            <a:ext cx="4587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Naive Bayes</a:t>
            </a:r>
            <a:endParaRPr/>
          </a:p>
        </p:txBody>
      </p:sp>
      <p:sp>
        <p:nvSpPr>
          <p:cNvPr id="230" name="Google Shape;230;p32"/>
          <p:cNvSpPr txBox="1">
            <a:spLocks noGrp="1"/>
          </p:cNvSpPr>
          <p:nvPr>
            <p:ph type="ctrTitle"/>
          </p:nvPr>
        </p:nvSpPr>
        <p:spPr>
          <a:xfrm>
            <a:off x="1891425" y="0"/>
            <a:ext cx="57333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Word Embedding Performance</a:t>
            </a:r>
            <a:endParaRPr u="sng"/>
          </a:p>
        </p:txBody>
      </p:sp>
      <p:pic>
        <p:nvPicPr>
          <p:cNvPr id="231" name="Google Shape;231;p32"/>
          <p:cNvPicPr preferRelativeResize="0"/>
          <p:nvPr/>
        </p:nvPicPr>
        <p:blipFill>
          <a:blip r:embed="rId3">
            <a:alphaModFix/>
          </a:blip>
          <a:stretch>
            <a:fillRect/>
          </a:stretch>
        </p:blipFill>
        <p:spPr>
          <a:xfrm>
            <a:off x="5125" y="1413225"/>
            <a:ext cx="4567800" cy="3466150"/>
          </a:xfrm>
          <a:prstGeom prst="rect">
            <a:avLst/>
          </a:prstGeom>
          <a:noFill/>
          <a:ln>
            <a:noFill/>
          </a:ln>
        </p:spPr>
      </p:pic>
      <p:pic>
        <p:nvPicPr>
          <p:cNvPr id="232" name="Google Shape;232;p32"/>
          <p:cNvPicPr preferRelativeResize="0"/>
          <p:nvPr/>
        </p:nvPicPr>
        <p:blipFill>
          <a:blip r:embed="rId4">
            <a:alphaModFix/>
          </a:blip>
          <a:stretch>
            <a:fillRect/>
          </a:stretch>
        </p:blipFill>
        <p:spPr>
          <a:xfrm>
            <a:off x="4480500" y="1405818"/>
            <a:ext cx="4587300" cy="34809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ctrTitle"/>
          </p:nvPr>
        </p:nvSpPr>
        <p:spPr>
          <a:xfrm>
            <a:off x="173138" y="519038"/>
            <a:ext cx="4567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Logistic Regression</a:t>
            </a:r>
            <a:endParaRPr/>
          </a:p>
        </p:txBody>
      </p:sp>
      <p:sp>
        <p:nvSpPr>
          <p:cNvPr id="238" name="Google Shape;238;p33"/>
          <p:cNvSpPr txBox="1">
            <a:spLocks noGrp="1"/>
          </p:cNvSpPr>
          <p:nvPr>
            <p:ph type="ctrTitle" idx="3"/>
          </p:nvPr>
        </p:nvSpPr>
        <p:spPr>
          <a:xfrm>
            <a:off x="4480488" y="537738"/>
            <a:ext cx="4587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Naive Bayes</a:t>
            </a:r>
            <a:endParaRPr/>
          </a:p>
        </p:txBody>
      </p:sp>
      <p:pic>
        <p:nvPicPr>
          <p:cNvPr id="239" name="Google Shape;239;p33"/>
          <p:cNvPicPr preferRelativeResize="0"/>
          <p:nvPr/>
        </p:nvPicPr>
        <p:blipFill>
          <a:blip r:embed="rId3">
            <a:alphaModFix/>
          </a:blip>
          <a:stretch>
            <a:fillRect/>
          </a:stretch>
        </p:blipFill>
        <p:spPr>
          <a:xfrm>
            <a:off x="76213" y="1508207"/>
            <a:ext cx="4416550" cy="3116255"/>
          </a:xfrm>
          <a:prstGeom prst="rect">
            <a:avLst/>
          </a:prstGeom>
          <a:noFill/>
          <a:ln>
            <a:noFill/>
          </a:ln>
        </p:spPr>
      </p:pic>
      <p:pic>
        <p:nvPicPr>
          <p:cNvPr id="240" name="Google Shape;240;p33"/>
          <p:cNvPicPr preferRelativeResize="0"/>
          <p:nvPr/>
        </p:nvPicPr>
        <p:blipFill>
          <a:blip r:embed="rId4">
            <a:alphaModFix/>
          </a:blip>
          <a:stretch>
            <a:fillRect/>
          </a:stretch>
        </p:blipFill>
        <p:spPr>
          <a:xfrm>
            <a:off x="4565863" y="1508187"/>
            <a:ext cx="4416558" cy="3116275"/>
          </a:xfrm>
          <a:prstGeom prst="rect">
            <a:avLst/>
          </a:prstGeom>
          <a:noFill/>
          <a:ln>
            <a:noFill/>
          </a:ln>
        </p:spPr>
      </p:pic>
      <p:sp>
        <p:nvSpPr>
          <p:cNvPr id="241" name="Google Shape;241;p33"/>
          <p:cNvSpPr txBox="1">
            <a:spLocks noGrp="1"/>
          </p:cNvSpPr>
          <p:nvPr>
            <p:ph type="ctrTitle"/>
          </p:nvPr>
        </p:nvSpPr>
        <p:spPr>
          <a:xfrm>
            <a:off x="2288100" y="0"/>
            <a:ext cx="45678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ROC</a:t>
            </a:r>
            <a:endParaRPr u="sng"/>
          </a:p>
        </p:txBody>
      </p:sp>
      <p:pic>
        <p:nvPicPr>
          <p:cNvPr id="242" name="Google Shape;242;p33"/>
          <p:cNvPicPr preferRelativeResize="0"/>
          <p:nvPr/>
        </p:nvPicPr>
        <p:blipFill>
          <a:blip r:embed="rId5">
            <a:alphaModFix/>
          </a:blip>
          <a:stretch>
            <a:fillRect/>
          </a:stretch>
        </p:blipFill>
        <p:spPr>
          <a:xfrm>
            <a:off x="2425850" y="3099823"/>
            <a:ext cx="1848000" cy="808500"/>
          </a:xfrm>
          <a:prstGeom prst="rect">
            <a:avLst/>
          </a:prstGeom>
          <a:noFill/>
          <a:ln>
            <a:noFill/>
          </a:ln>
        </p:spPr>
      </p:pic>
      <p:pic>
        <p:nvPicPr>
          <p:cNvPr id="243" name="Google Shape;243;p33"/>
          <p:cNvPicPr preferRelativeResize="0"/>
          <p:nvPr/>
        </p:nvPicPr>
        <p:blipFill>
          <a:blip r:embed="rId6">
            <a:alphaModFix/>
          </a:blip>
          <a:stretch>
            <a:fillRect/>
          </a:stretch>
        </p:blipFill>
        <p:spPr>
          <a:xfrm>
            <a:off x="6963050" y="3130074"/>
            <a:ext cx="1848000" cy="74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ctrTitle"/>
          </p:nvPr>
        </p:nvSpPr>
        <p:spPr>
          <a:xfrm>
            <a:off x="124675" y="572075"/>
            <a:ext cx="4567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Logistic Regression</a:t>
            </a:r>
            <a:endParaRPr/>
          </a:p>
        </p:txBody>
      </p:sp>
      <p:sp>
        <p:nvSpPr>
          <p:cNvPr id="249" name="Google Shape;249;p34"/>
          <p:cNvSpPr txBox="1">
            <a:spLocks noGrp="1"/>
          </p:cNvSpPr>
          <p:nvPr>
            <p:ph type="ctrTitle" idx="3"/>
          </p:nvPr>
        </p:nvSpPr>
        <p:spPr>
          <a:xfrm>
            <a:off x="4432025" y="590775"/>
            <a:ext cx="4587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Naive Bayes</a:t>
            </a:r>
            <a:endParaRPr/>
          </a:p>
        </p:txBody>
      </p:sp>
      <p:sp>
        <p:nvSpPr>
          <p:cNvPr id="250" name="Google Shape;250;p34"/>
          <p:cNvSpPr txBox="1">
            <a:spLocks noGrp="1"/>
          </p:cNvSpPr>
          <p:nvPr>
            <p:ph type="ctrTitle"/>
          </p:nvPr>
        </p:nvSpPr>
        <p:spPr>
          <a:xfrm>
            <a:off x="2288100" y="0"/>
            <a:ext cx="4567800" cy="70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Accuracy</a:t>
            </a:r>
            <a:endParaRPr u="sng"/>
          </a:p>
        </p:txBody>
      </p:sp>
      <p:graphicFrame>
        <p:nvGraphicFramePr>
          <p:cNvPr id="251" name="Google Shape;251;p34"/>
          <p:cNvGraphicFramePr/>
          <p:nvPr/>
        </p:nvGraphicFramePr>
        <p:xfrm>
          <a:off x="5395575" y="1942900"/>
          <a:ext cx="3000000" cy="3000000"/>
        </p:xfrm>
        <a:graphic>
          <a:graphicData uri="http://schemas.openxmlformats.org/drawingml/2006/table">
            <a:tbl>
              <a:tblPr>
                <a:noFill/>
                <a:tableStyleId>{96B56E3D-DADF-44C6-B081-544BC4B9785A}</a:tableStyleId>
              </a:tblPr>
              <a:tblGrid>
                <a:gridCol w="1901400">
                  <a:extLst>
                    <a:ext uri="{9D8B030D-6E8A-4147-A177-3AD203B41FA5}">
                      <a16:colId xmlns:a16="http://schemas.microsoft.com/office/drawing/2014/main" val="20000"/>
                    </a:ext>
                  </a:extLst>
                </a:gridCol>
                <a:gridCol w="1130675">
                  <a:extLst>
                    <a:ext uri="{9D8B030D-6E8A-4147-A177-3AD203B41FA5}">
                      <a16:colId xmlns:a16="http://schemas.microsoft.com/office/drawing/2014/main" val="20001"/>
                    </a:ext>
                  </a:extLst>
                </a:gridCol>
              </a:tblGrid>
              <a:tr h="635025">
                <a:tc>
                  <a:txBody>
                    <a:bodyPr/>
                    <a:lstStyle/>
                    <a:p>
                      <a:pPr marL="0" lvl="0" indent="0" algn="ctr" rtl="0">
                        <a:spcBef>
                          <a:spcPts val="0"/>
                        </a:spcBef>
                        <a:spcAft>
                          <a:spcPts val="0"/>
                        </a:spcAft>
                        <a:buNone/>
                      </a:pPr>
                      <a:r>
                        <a:rPr lang="en" sz="2400">
                          <a:latin typeface="Rokkitt"/>
                          <a:ea typeface="Rokkitt"/>
                          <a:cs typeface="Rokkitt"/>
                          <a:sym typeface="Rokkitt"/>
                        </a:rPr>
                        <a:t>Precision</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94.3</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635025">
                <a:tc>
                  <a:txBody>
                    <a:bodyPr/>
                    <a:lstStyle/>
                    <a:p>
                      <a:pPr marL="0" lvl="0" indent="0" algn="ctr" rtl="0">
                        <a:spcBef>
                          <a:spcPts val="0"/>
                        </a:spcBef>
                        <a:spcAft>
                          <a:spcPts val="0"/>
                        </a:spcAft>
                        <a:buNone/>
                      </a:pPr>
                      <a:r>
                        <a:rPr lang="en" sz="2400">
                          <a:latin typeface="Rokkitt"/>
                          <a:ea typeface="Rokkitt"/>
                          <a:cs typeface="Rokkitt"/>
                          <a:sym typeface="Rokkitt"/>
                        </a:rPr>
                        <a:t>Recall</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94.3</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635025">
                <a:tc>
                  <a:txBody>
                    <a:bodyPr/>
                    <a:lstStyle/>
                    <a:p>
                      <a:pPr marL="0" lvl="0" indent="0" algn="ctr" rtl="0">
                        <a:spcBef>
                          <a:spcPts val="0"/>
                        </a:spcBef>
                        <a:spcAft>
                          <a:spcPts val="0"/>
                        </a:spcAft>
                        <a:buNone/>
                      </a:pPr>
                      <a:r>
                        <a:rPr lang="en" sz="2400">
                          <a:latin typeface="Rokkitt"/>
                          <a:ea typeface="Rokkitt"/>
                          <a:cs typeface="Rokkitt"/>
                          <a:sym typeface="Rokkitt"/>
                        </a:rPr>
                        <a:t>Training</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94.5</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635025">
                <a:tc>
                  <a:txBody>
                    <a:bodyPr/>
                    <a:lstStyle/>
                    <a:p>
                      <a:pPr marL="0" lvl="0" indent="0" algn="ctr" rtl="0">
                        <a:spcBef>
                          <a:spcPts val="0"/>
                        </a:spcBef>
                        <a:spcAft>
                          <a:spcPts val="0"/>
                        </a:spcAft>
                        <a:buNone/>
                      </a:pPr>
                      <a:r>
                        <a:rPr lang="en" sz="2400" b="1">
                          <a:latin typeface="Rokkitt"/>
                          <a:ea typeface="Rokkitt"/>
                          <a:cs typeface="Rokkitt"/>
                          <a:sym typeface="Rokkitt"/>
                        </a:rPr>
                        <a:t>Testing </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b="1">
                          <a:latin typeface="Rokkitt"/>
                          <a:ea typeface="Rokkitt"/>
                          <a:cs typeface="Rokkitt"/>
                          <a:sym typeface="Rokkitt"/>
                        </a:rPr>
                        <a:t>94.3</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bl>
          </a:graphicData>
        </a:graphic>
      </p:graphicFrame>
      <p:graphicFrame>
        <p:nvGraphicFramePr>
          <p:cNvPr id="252" name="Google Shape;252;p34"/>
          <p:cNvGraphicFramePr/>
          <p:nvPr/>
        </p:nvGraphicFramePr>
        <p:xfrm>
          <a:off x="747375" y="1942900"/>
          <a:ext cx="3000000" cy="3000000"/>
        </p:xfrm>
        <a:graphic>
          <a:graphicData uri="http://schemas.openxmlformats.org/drawingml/2006/table">
            <a:tbl>
              <a:tblPr>
                <a:noFill/>
                <a:tableStyleId>{96B56E3D-DADF-44C6-B081-544BC4B9785A}</a:tableStyleId>
              </a:tblPr>
              <a:tblGrid>
                <a:gridCol w="1901400">
                  <a:extLst>
                    <a:ext uri="{9D8B030D-6E8A-4147-A177-3AD203B41FA5}">
                      <a16:colId xmlns:a16="http://schemas.microsoft.com/office/drawing/2014/main" val="20000"/>
                    </a:ext>
                  </a:extLst>
                </a:gridCol>
                <a:gridCol w="1130675">
                  <a:extLst>
                    <a:ext uri="{9D8B030D-6E8A-4147-A177-3AD203B41FA5}">
                      <a16:colId xmlns:a16="http://schemas.microsoft.com/office/drawing/2014/main" val="20001"/>
                    </a:ext>
                  </a:extLst>
                </a:gridCol>
              </a:tblGrid>
              <a:tr h="635025">
                <a:tc>
                  <a:txBody>
                    <a:bodyPr/>
                    <a:lstStyle/>
                    <a:p>
                      <a:pPr marL="0" lvl="0" indent="0" algn="ctr" rtl="0">
                        <a:spcBef>
                          <a:spcPts val="0"/>
                        </a:spcBef>
                        <a:spcAft>
                          <a:spcPts val="0"/>
                        </a:spcAft>
                        <a:buNone/>
                      </a:pPr>
                      <a:r>
                        <a:rPr lang="en" sz="2400">
                          <a:latin typeface="Rokkitt"/>
                          <a:ea typeface="Rokkitt"/>
                          <a:cs typeface="Rokkitt"/>
                          <a:sym typeface="Rokkitt"/>
                        </a:rPr>
                        <a:t>Precision</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95.1</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635025">
                <a:tc>
                  <a:txBody>
                    <a:bodyPr/>
                    <a:lstStyle/>
                    <a:p>
                      <a:pPr marL="0" lvl="0" indent="0" algn="ctr" rtl="0">
                        <a:spcBef>
                          <a:spcPts val="0"/>
                        </a:spcBef>
                        <a:spcAft>
                          <a:spcPts val="0"/>
                        </a:spcAft>
                        <a:buNone/>
                      </a:pPr>
                      <a:r>
                        <a:rPr lang="en" sz="2400">
                          <a:latin typeface="Rokkitt"/>
                          <a:ea typeface="Rokkitt"/>
                          <a:cs typeface="Rokkitt"/>
                          <a:sym typeface="Rokkitt"/>
                        </a:rPr>
                        <a:t>Recall</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95.1</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635025">
                <a:tc>
                  <a:txBody>
                    <a:bodyPr/>
                    <a:lstStyle/>
                    <a:p>
                      <a:pPr marL="0" lvl="0" indent="0" algn="ctr" rtl="0">
                        <a:spcBef>
                          <a:spcPts val="0"/>
                        </a:spcBef>
                        <a:spcAft>
                          <a:spcPts val="0"/>
                        </a:spcAft>
                        <a:buNone/>
                      </a:pPr>
                      <a:r>
                        <a:rPr lang="en" sz="2400">
                          <a:latin typeface="Rokkitt"/>
                          <a:ea typeface="Rokkitt"/>
                          <a:cs typeface="Rokkitt"/>
                          <a:sym typeface="Rokkitt"/>
                        </a:rPr>
                        <a:t>Training</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a:latin typeface="Rokkitt"/>
                          <a:ea typeface="Rokkitt"/>
                          <a:cs typeface="Rokkitt"/>
                          <a:sym typeface="Rokkitt"/>
                        </a:rPr>
                        <a:t>96.4</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635025">
                <a:tc>
                  <a:txBody>
                    <a:bodyPr/>
                    <a:lstStyle/>
                    <a:p>
                      <a:pPr marL="0" lvl="0" indent="0" algn="ctr" rtl="0">
                        <a:spcBef>
                          <a:spcPts val="0"/>
                        </a:spcBef>
                        <a:spcAft>
                          <a:spcPts val="0"/>
                        </a:spcAft>
                        <a:buNone/>
                      </a:pPr>
                      <a:r>
                        <a:rPr lang="en" sz="2400" b="1">
                          <a:latin typeface="Rokkitt"/>
                          <a:ea typeface="Rokkitt"/>
                          <a:cs typeface="Rokkitt"/>
                          <a:sym typeface="Rokkitt"/>
                        </a:rPr>
                        <a:t>Testing </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2400" b="1">
                          <a:latin typeface="Rokkitt"/>
                          <a:ea typeface="Rokkitt"/>
                          <a:cs typeface="Rokkitt"/>
                          <a:sym typeface="Rokkitt"/>
                        </a:rPr>
                        <a:t>95.1</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bl>
          </a:graphicData>
        </a:graphic>
      </p:graphicFrame>
      <p:sp>
        <p:nvSpPr>
          <p:cNvPr id="253" name="Google Shape;253;p34"/>
          <p:cNvSpPr/>
          <p:nvPr/>
        </p:nvSpPr>
        <p:spPr>
          <a:xfrm>
            <a:off x="2648775" y="3777625"/>
            <a:ext cx="1203300" cy="94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7296975" y="3777625"/>
            <a:ext cx="1203300" cy="94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ctrTitle"/>
          </p:nvPr>
        </p:nvSpPr>
        <p:spPr>
          <a:xfrm>
            <a:off x="124675" y="1192763"/>
            <a:ext cx="4567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Stemming</a:t>
            </a:r>
            <a:endParaRPr/>
          </a:p>
        </p:txBody>
      </p:sp>
      <p:sp>
        <p:nvSpPr>
          <p:cNvPr id="260" name="Google Shape;260;p35"/>
          <p:cNvSpPr txBox="1">
            <a:spLocks noGrp="1"/>
          </p:cNvSpPr>
          <p:nvPr>
            <p:ph type="ctrTitle" idx="3"/>
          </p:nvPr>
        </p:nvSpPr>
        <p:spPr>
          <a:xfrm>
            <a:off x="4432025" y="1211463"/>
            <a:ext cx="4587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Lemmatization </a:t>
            </a:r>
            <a:endParaRPr/>
          </a:p>
        </p:txBody>
      </p:sp>
      <p:sp>
        <p:nvSpPr>
          <p:cNvPr id="261" name="Google Shape;261;p35"/>
          <p:cNvSpPr txBox="1">
            <a:spLocks noGrp="1"/>
          </p:cNvSpPr>
          <p:nvPr>
            <p:ph type="ctrTitle"/>
          </p:nvPr>
        </p:nvSpPr>
        <p:spPr>
          <a:xfrm>
            <a:off x="1567500" y="0"/>
            <a:ext cx="60090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Different Cleaning? </a:t>
            </a:r>
            <a:endParaRPr u="sng"/>
          </a:p>
        </p:txBody>
      </p:sp>
      <p:graphicFrame>
        <p:nvGraphicFramePr>
          <p:cNvPr id="262" name="Google Shape;262;p35"/>
          <p:cNvGraphicFramePr/>
          <p:nvPr/>
        </p:nvGraphicFramePr>
        <p:xfrm>
          <a:off x="930400" y="2303688"/>
          <a:ext cx="3000000" cy="3000000"/>
        </p:xfrm>
        <a:graphic>
          <a:graphicData uri="http://schemas.openxmlformats.org/drawingml/2006/table">
            <a:tbl>
              <a:tblPr>
                <a:noFill/>
                <a:tableStyleId>{96B56E3D-DADF-44C6-B081-544BC4B9785A}</a:tableStyleId>
              </a:tblPr>
              <a:tblGrid>
                <a:gridCol w="1901400">
                  <a:extLst>
                    <a:ext uri="{9D8B030D-6E8A-4147-A177-3AD203B41FA5}">
                      <a16:colId xmlns:a16="http://schemas.microsoft.com/office/drawing/2014/main" val="20000"/>
                    </a:ext>
                  </a:extLst>
                </a:gridCol>
                <a:gridCol w="1130675">
                  <a:extLst>
                    <a:ext uri="{9D8B030D-6E8A-4147-A177-3AD203B41FA5}">
                      <a16:colId xmlns:a16="http://schemas.microsoft.com/office/drawing/2014/main" val="20001"/>
                    </a:ext>
                  </a:extLst>
                </a:gridCol>
              </a:tblGrid>
              <a:tr h="557450">
                <a:tc gridSpan="2">
                  <a:txBody>
                    <a:bodyPr/>
                    <a:lstStyle/>
                    <a:p>
                      <a:pPr marL="0" lvl="0" indent="0" algn="ctr" rtl="0">
                        <a:spcBef>
                          <a:spcPts val="0"/>
                        </a:spcBef>
                        <a:spcAft>
                          <a:spcPts val="0"/>
                        </a:spcAft>
                        <a:buNone/>
                      </a:pPr>
                      <a:r>
                        <a:rPr lang="en" sz="2400" b="1">
                          <a:latin typeface="Rokkitt"/>
                          <a:ea typeface="Rokkitt"/>
                          <a:cs typeface="Rokkitt"/>
                          <a:sym typeface="Rokkitt"/>
                        </a:rPr>
                        <a:t>Accuracy</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hMerge="1">
                  <a:txBody>
                    <a:bodyPr/>
                    <a:lstStyle/>
                    <a:p>
                      <a:endParaRPr lang="en-US"/>
                    </a:p>
                  </a:txBody>
                  <a:tcPr/>
                </a:tc>
                <a:extLst>
                  <a:ext uri="{0D108BD9-81ED-4DB2-BD59-A6C34878D82A}">
                    <a16:rowId xmlns:a16="http://schemas.microsoft.com/office/drawing/2014/main" val="10000"/>
                  </a:ext>
                </a:extLst>
              </a:tr>
              <a:tr h="516950">
                <a:tc>
                  <a:txBody>
                    <a:bodyPr/>
                    <a:lstStyle/>
                    <a:p>
                      <a:pPr marL="0" lvl="0" indent="0" algn="ctr" rtl="0">
                        <a:spcBef>
                          <a:spcPts val="0"/>
                        </a:spcBef>
                        <a:spcAft>
                          <a:spcPts val="0"/>
                        </a:spcAft>
                        <a:buNone/>
                      </a:pPr>
                      <a:r>
                        <a:rPr lang="en" sz="2400">
                          <a:latin typeface="Rokkitt"/>
                          <a:ea typeface="Rokkitt"/>
                          <a:cs typeface="Rokkitt"/>
                          <a:sym typeface="Rokkitt"/>
                        </a:rPr>
                        <a:t>LR</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2400">
                          <a:latin typeface="Rokkitt"/>
                          <a:ea typeface="Rokkitt"/>
                          <a:cs typeface="Rokkitt"/>
                          <a:sym typeface="Rokkitt"/>
                        </a:rPr>
                        <a:t>95.1</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1"/>
                  </a:ext>
                </a:extLst>
              </a:tr>
              <a:tr h="516950">
                <a:tc>
                  <a:txBody>
                    <a:bodyPr/>
                    <a:lstStyle/>
                    <a:p>
                      <a:pPr marL="0" lvl="0" indent="0" algn="ctr" rtl="0">
                        <a:spcBef>
                          <a:spcPts val="0"/>
                        </a:spcBef>
                        <a:spcAft>
                          <a:spcPts val="0"/>
                        </a:spcAft>
                        <a:buNone/>
                      </a:pPr>
                      <a:r>
                        <a:rPr lang="en" sz="2400">
                          <a:latin typeface="Rokkitt"/>
                          <a:ea typeface="Rokkitt"/>
                          <a:cs typeface="Rokkitt"/>
                          <a:sym typeface="Rokkitt"/>
                        </a:rPr>
                        <a:t>NB</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2400">
                          <a:latin typeface="Rokkitt"/>
                          <a:ea typeface="Rokkitt"/>
                          <a:cs typeface="Rokkitt"/>
                          <a:sym typeface="Rokkitt"/>
                        </a:rPr>
                        <a:t>94.2</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2"/>
                  </a:ext>
                </a:extLst>
              </a:tr>
            </a:tbl>
          </a:graphicData>
        </a:graphic>
      </p:graphicFrame>
      <p:graphicFrame>
        <p:nvGraphicFramePr>
          <p:cNvPr id="263" name="Google Shape;263;p35"/>
          <p:cNvGraphicFramePr/>
          <p:nvPr/>
        </p:nvGraphicFramePr>
        <p:xfrm>
          <a:off x="5350000" y="2303688"/>
          <a:ext cx="3000000" cy="3000000"/>
        </p:xfrm>
        <a:graphic>
          <a:graphicData uri="http://schemas.openxmlformats.org/drawingml/2006/table">
            <a:tbl>
              <a:tblPr>
                <a:noFill/>
                <a:tableStyleId>{96B56E3D-DADF-44C6-B081-544BC4B9785A}</a:tableStyleId>
              </a:tblPr>
              <a:tblGrid>
                <a:gridCol w="1901400">
                  <a:extLst>
                    <a:ext uri="{9D8B030D-6E8A-4147-A177-3AD203B41FA5}">
                      <a16:colId xmlns:a16="http://schemas.microsoft.com/office/drawing/2014/main" val="20000"/>
                    </a:ext>
                  </a:extLst>
                </a:gridCol>
                <a:gridCol w="1130675">
                  <a:extLst>
                    <a:ext uri="{9D8B030D-6E8A-4147-A177-3AD203B41FA5}">
                      <a16:colId xmlns:a16="http://schemas.microsoft.com/office/drawing/2014/main" val="20001"/>
                    </a:ext>
                  </a:extLst>
                </a:gridCol>
              </a:tblGrid>
              <a:tr h="557450">
                <a:tc gridSpan="2">
                  <a:txBody>
                    <a:bodyPr/>
                    <a:lstStyle/>
                    <a:p>
                      <a:pPr marL="0" lvl="0" indent="0" algn="ctr" rtl="0">
                        <a:spcBef>
                          <a:spcPts val="0"/>
                        </a:spcBef>
                        <a:spcAft>
                          <a:spcPts val="0"/>
                        </a:spcAft>
                        <a:buNone/>
                      </a:pPr>
                      <a:r>
                        <a:rPr lang="en" sz="2400" b="1">
                          <a:latin typeface="Rokkitt"/>
                          <a:ea typeface="Rokkitt"/>
                          <a:cs typeface="Rokkitt"/>
                          <a:sym typeface="Rokkitt"/>
                        </a:rPr>
                        <a:t>Accuracy</a:t>
                      </a:r>
                      <a:endParaRPr sz="2400" b="1">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hMerge="1">
                  <a:txBody>
                    <a:bodyPr/>
                    <a:lstStyle/>
                    <a:p>
                      <a:endParaRPr lang="en-US"/>
                    </a:p>
                  </a:txBody>
                  <a:tcPr/>
                </a:tc>
                <a:extLst>
                  <a:ext uri="{0D108BD9-81ED-4DB2-BD59-A6C34878D82A}">
                    <a16:rowId xmlns:a16="http://schemas.microsoft.com/office/drawing/2014/main" val="10000"/>
                  </a:ext>
                </a:extLst>
              </a:tr>
              <a:tr h="516950">
                <a:tc>
                  <a:txBody>
                    <a:bodyPr/>
                    <a:lstStyle/>
                    <a:p>
                      <a:pPr marL="0" lvl="0" indent="0" algn="ctr" rtl="0">
                        <a:spcBef>
                          <a:spcPts val="0"/>
                        </a:spcBef>
                        <a:spcAft>
                          <a:spcPts val="0"/>
                        </a:spcAft>
                        <a:buNone/>
                      </a:pPr>
                      <a:r>
                        <a:rPr lang="en" sz="2400">
                          <a:latin typeface="Rokkitt"/>
                          <a:ea typeface="Rokkitt"/>
                          <a:cs typeface="Rokkitt"/>
                          <a:sym typeface="Rokkitt"/>
                        </a:rPr>
                        <a:t>LR</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2400">
                          <a:latin typeface="Rokkitt"/>
                          <a:ea typeface="Rokkitt"/>
                          <a:cs typeface="Rokkitt"/>
                          <a:sym typeface="Rokkitt"/>
                        </a:rPr>
                        <a:t>91.0</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1"/>
                  </a:ext>
                </a:extLst>
              </a:tr>
              <a:tr h="516950">
                <a:tc>
                  <a:txBody>
                    <a:bodyPr/>
                    <a:lstStyle/>
                    <a:p>
                      <a:pPr marL="0" lvl="0" indent="0" algn="ctr" rtl="0">
                        <a:spcBef>
                          <a:spcPts val="0"/>
                        </a:spcBef>
                        <a:spcAft>
                          <a:spcPts val="0"/>
                        </a:spcAft>
                        <a:buNone/>
                      </a:pPr>
                      <a:r>
                        <a:rPr lang="en" sz="2400">
                          <a:latin typeface="Rokkitt"/>
                          <a:ea typeface="Rokkitt"/>
                          <a:cs typeface="Rokkitt"/>
                          <a:sym typeface="Rokkitt"/>
                        </a:rPr>
                        <a:t>NB</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2400">
                          <a:latin typeface="Rokkitt"/>
                          <a:ea typeface="Rokkitt"/>
                          <a:cs typeface="Rokkitt"/>
                          <a:sym typeface="Rokkitt"/>
                        </a:rPr>
                        <a:t>90.2</a:t>
                      </a:r>
                      <a:endParaRPr sz="2400">
                        <a:latin typeface="Rokkitt"/>
                        <a:ea typeface="Rokkitt"/>
                        <a:cs typeface="Rokkitt"/>
                        <a:sym typeface="Rokkitt"/>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ctrTitle"/>
          </p:nvPr>
        </p:nvSpPr>
        <p:spPr>
          <a:xfrm>
            <a:off x="625650" y="396675"/>
            <a:ext cx="51582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p:txBody>
      </p:sp>
      <p:sp>
        <p:nvSpPr>
          <p:cNvPr id="269" name="Google Shape;269;p36"/>
          <p:cNvSpPr txBox="1">
            <a:spLocks noGrp="1"/>
          </p:cNvSpPr>
          <p:nvPr>
            <p:ph type="subTitle" idx="4294967295"/>
          </p:nvPr>
        </p:nvSpPr>
        <p:spPr>
          <a:xfrm>
            <a:off x="690900" y="1180450"/>
            <a:ext cx="7762200" cy="120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Lemmatization considers context while stemming does not </a:t>
            </a:r>
            <a:endParaRPr/>
          </a:p>
          <a:p>
            <a:pPr marL="457200" lvl="0" indent="-342900" algn="l" rtl="0">
              <a:spcBef>
                <a:spcPts val="0"/>
              </a:spcBef>
              <a:spcAft>
                <a:spcPts val="0"/>
              </a:spcAft>
              <a:buSzPts val="1800"/>
              <a:buChar char="❏"/>
            </a:pPr>
            <a:r>
              <a:rPr lang="en"/>
              <a:t>Reduction in number of features for TF-IDF to determine </a:t>
            </a:r>
            <a:endParaRPr/>
          </a:p>
          <a:p>
            <a:pPr marL="457200" lvl="0" indent="0" algn="l" rtl="0">
              <a:spcBef>
                <a:spcPts val="1600"/>
              </a:spcBef>
              <a:spcAft>
                <a:spcPts val="1600"/>
              </a:spcAft>
              <a:buNone/>
            </a:pPr>
            <a:endParaRPr/>
          </a:p>
        </p:txBody>
      </p:sp>
      <p:sp>
        <p:nvSpPr>
          <p:cNvPr id="270" name="Google Shape;270;p36"/>
          <p:cNvSpPr txBox="1">
            <a:spLocks noGrp="1"/>
          </p:cNvSpPr>
          <p:nvPr>
            <p:ph type="subTitle" idx="4294967295"/>
          </p:nvPr>
        </p:nvSpPr>
        <p:spPr>
          <a:xfrm>
            <a:off x="521825" y="2266650"/>
            <a:ext cx="7762200" cy="12000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b="1">
                <a:latin typeface="Rokkitt"/>
                <a:ea typeface="Rokkitt"/>
                <a:cs typeface="Rokkitt"/>
                <a:sym typeface="Rokkitt"/>
              </a:rPr>
              <a:t>“  Only the park outside of the hotel was beautiful ”</a:t>
            </a:r>
            <a:endParaRPr b="1">
              <a:latin typeface="Rokkitt"/>
              <a:ea typeface="Rokkitt"/>
              <a:cs typeface="Rokkitt"/>
              <a:sym typeface="Rokkitt"/>
            </a:endParaRPr>
          </a:p>
          <a:p>
            <a:pPr marL="457200" lvl="0" indent="0" algn="ctr" rtl="0">
              <a:spcBef>
                <a:spcPts val="1600"/>
              </a:spcBef>
              <a:spcAft>
                <a:spcPts val="1600"/>
              </a:spcAft>
              <a:buNone/>
            </a:pPr>
            <a:endParaRPr b="1">
              <a:latin typeface="Rokkitt"/>
              <a:ea typeface="Rokkitt"/>
              <a:cs typeface="Rokkitt"/>
              <a:sym typeface="Rokkitt"/>
            </a:endParaRPr>
          </a:p>
        </p:txBody>
      </p:sp>
      <p:sp>
        <p:nvSpPr>
          <p:cNvPr id="271" name="Google Shape;271;p36"/>
          <p:cNvSpPr txBox="1"/>
          <p:nvPr/>
        </p:nvSpPr>
        <p:spPr>
          <a:xfrm>
            <a:off x="1044050" y="3361325"/>
            <a:ext cx="3408600" cy="706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800" b="1">
                <a:solidFill>
                  <a:schemeClr val="lt1"/>
                </a:solidFill>
                <a:latin typeface="Rokkitt"/>
                <a:ea typeface="Rokkitt"/>
                <a:cs typeface="Rokkitt"/>
                <a:sym typeface="Rokkitt"/>
              </a:rPr>
              <a:t>“park hotel beautiful” </a:t>
            </a:r>
            <a:endParaRPr sz="1800" b="1">
              <a:solidFill>
                <a:schemeClr val="lt1"/>
              </a:solidFill>
              <a:latin typeface="Rokkitt"/>
              <a:ea typeface="Rokkitt"/>
              <a:cs typeface="Rokkitt"/>
              <a:sym typeface="Rokkitt"/>
            </a:endParaRPr>
          </a:p>
          <a:p>
            <a:pPr marL="457200" lvl="0" indent="0" algn="l" rtl="0">
              <a:lnSpc>
                <a:spcPct val="115000"/>
              </a:lnSpc>
              <a:spcBef>
                <a:spcPts val="1600"/>
              </a:spcBef>
              <a:spcAft>
                <a:spcPts val="1600"/>
              </a:spcAft>
              <a:buNone/>
            </a:pPr>
            <a:r>
              <a:rPr lang="en" sz="1800" b="1" i="1">
                <a:solidFill>
                  <a:schemeClr val="lt1"/>
                </a:solidFill>
                <a:latin typeface="Rokkitt"/>
                <a:ea typeface="Rokkitt"/>
                <a:cs typeface="Rokkitt"/>
                <a:sym typeface="Rokkitt"/>
              </a:rPr>
              <a:t>    Lemmatization</a:t>
            </a:r>
            <a:endParaRPr sz="1800" b="1" i="1">
              <a:solidFill>
                <a:schemeClr val="lt1"/>
              </a:solidFill>
              <a:latin typeface="Rokkitt"/>
              <a:ea typeface="Rokkitt"/>
              <a:cs typeface="Rokkitt"/>
              <a:sym typeface="Rokkitt"/>
            </a:endParaRPr>
          </a:p>
        </p:txBody>
      </p:sp>
      <p:sp>
        <p:nvSpPr>
          <p:cNvPr id="272" name="Google Shape;272;p36"/>
          <p:cNvSpPr txBox="1"/>
          <p:nvPr/>
        </p:nvSpPr>
        <p:spPr>
          <a:xfrm>
            <a:off x="4928550" y="3353825"/>
            <a:ext cx="3592800" cy="721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lt1"/>
                </a:solidFill>
                <a:latin typeface="Rokkitt"/>
                <a:ea typeface="Rokkitt"/>
                <a:cs typeface="Rokkitt"/>
                <a:sym typeface="Rokkitt"/>
              </a:rPr>
              <a:t>“  only park outside hotel beauti”</a:t>
            </a:r>
            <a:endParaRPr sz="1800" b="1">
              <a:solidFill>
                <a:schemeClr val="lt1"/>
              </a:solidFill>
              <a:latin typeface="Rokkitt"/>
              <a:ea typeface="Rokkitt"/>
              <a:cs typeface="Rokkitt"/>
              <a:sym typeface="Rokkitt"/>
            </a:endParaRPr>
          </a:p>
          <a:p>
            <a:pPr marL="0" lvl="0" indent="0" algn="ctr" rtl="0">
              <a:lnSpc>
                <a:spcPct val="115000"/>
              </a:lnSpc>
              <a:spcBef>
                <a:spcPts val="1600"/>
              </a:spcBef>
              <a:spcAft>
                <a:spcPts val="0"/>
              </a:spcAft>
              <a:buNone/>
            </a:pPr>
            <a:r>
              <a:rPr lang="en" sz="1800" b="1" i="1">
                <a:solidFill>
                  <a:schemeClr val="lt1"/>
                </a:solidFill>
                <a:latin typeface="Rokkitt"/>
                <a:ea typeface="Rokkitt"/>
                <a:cs typeface="Rokkitt"/>
                <a:sym typeface="Rokkitt"/>
              </a:rPr>
              <a:t>Stemming</a:t>
            </a:r>
            <a:endParaRPr sz="1800" b="1" i="1">
              <a:solidFill>
                <a:schemeClr val="lt1"/>
              </a:solidFill>
              <a:latin typeface="Rokkitt"/>
              <a:ea typeface="Rokkitt"/>
              <a:cs typeface="Rokkitt"/>
              <a:sym typeface="Rokkitt"/>
            </a:endParaRPr>
          </a:p>
          <a:p>
            <a:pPr marL="0" lvl="0" indent="0" algn="ctr" rtl="0">
              <a:spcBef>
                <a:spcPts val="1600"/>
              </a:spcBef>
              <a:spcAft>
                <a:spcPts val="0"/>
              </a:spcAft>
              <a:buNone/>
            </a:pPr>
            <a:endParaRPr b="1">
              <a:latin typeface="Rokkitt"/>
              <a:ea typeface="Rokkitt"/>
              <a:cs typeface="Rokkitt"/>
              <a:sym typeface="Rokkitt"/>
            </a:endParaRPr>
          </a:p>
        </p:txBody>
      </p:sp>
      <p:cxnSp>
        <p:nvCxnSpPr>
          <p:cNvPr id="273" name="Google Shape;273;p36"/>
          <p:cNvCxnSpPr>
            <a:endCxn id="271" idx="0"/>
          </p:cNvCxnSpPr>
          <p:nvPr/>
        </p:nvCxnSpPr>
        <p:spPr>
          <a:xfrm flipH="1">
            <a:off x="2748350" y="2793125"/>
            <a:ext cx="1689000" cy="56820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36"/>
          <p:cNvCxnSpPr>
            <a:endCxn id="272" idx="0"/>
          </p:cNvCxnSpPr>
          <p:nvPr/>
        </p:nvCxnSpPr>
        <p:spPr>
          <a:xfrm>
            <a:off x="4529250" y="2785625"/>
            <a:ext cx="2195700" cy="56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37"/>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04</a:t>
            </a:r>
            <a:endParaRPr>
              <a:solidFill>
                <a:srgbClr val="F3F3F3"/>
              </a:solidFill>
            </a:endParaRPr>
          </a:p>
        </p:txBody>
      </p:sp>
      <p:sp>
        <p:nvSpPr>
          <p:cNvPr id="280" name="Google Shape;280;p37"/>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TOPIC MODELLING</a:t>
            </a:r>
            <a:endParaRPr>
              <a:solidFill>
                <a:srgbClr val="F3F3F3"/>
              </a:solidFill>
            </a:endParaRPr>
          </a:p>
        </p:txBody>
      </p:sp>
      <p:sp>
        <p:nvSpPr>
          <p:cNvPr id="281" name="Google Shape;281;p37"/>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1. Positive Reviews</a:t>
            </a:r>
            <a:endParaRPr>
              <a:solidFill>
                <a:srgbClr val="F3F3F3"/>
              </a:solidFill>
            </a:endParaRPr>
          </a:p>
          <a:p>
            <a:pPr marL="0" lvl="0" indent="0" algn="r" rtl="0">
              <a:spcBef>
                <a:spcPts val="0"/>
              </a:spcBef>
              <a:spcAft>
                <a:spcPts val="0"/>
              </a:spcAft>
              <a:buNone/>
            </a:pPr>
            <a:r>
              <a:rPr lang="en">
                <a:solidFill>
                  <a:srgbClr val="F3F3F3"/>
                </a:solidFill>
              </a:rPr>
              <a:t>2. Negative Reviews</a:t>
            </a:r>
            <a:endParaRPr>
              <a:solidFill>
                <a:srgbClr val="F3F3F3"/>
              </a:solidFill>
            </a:endParaRPr>
          </a:p>
        </p:txBody>
      </p:sp>
      <p:cxnSp>
        <p:nvCxnSpPr>
          <p:cNvPr id="282" name="Google Shape;282;p37"/>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ctrTitle"/>
          </p:nvPr>
        </p:nvSpPr>
        <p:spPr>
          <a:xfrm>
            <a:off x="720000" y="383875"/>
            <a:ext cx="3049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OPTIMUM NUMBER OF TOPICS</a:t>
            </a:r>
            <a:endParaRPr/>
          </a:p>
        </p:txBody>
      </p:sp>
      <p:pic>
        <p:nvPicPr>
          <p:cNvPr id="288" name="Google Shape;288;p38"/>
          <p:cNvPicPr preferRelativeResize="0"/>
          <p:nvPr/>
        </p:nvPicPr>
        <p:blipFill>
          <a:blip r:embed="rId3">
            <a:alphaModFix/>
          </a:blip>
          <a:stretch>
            <a:fillRect/>
          </a:stretch>
        </p:blipFill>
        <p:spPr>
          <a:xfrm>
            <a:off x="213625" y="1911100"/>
            <a:ext cx="4424974" cy="2903891"/>
          </a:xfrm>
          <a:prstGeom prst="rect">
            <a:avLst/>
          </a:prstGeom>
          <a:noFill/>
          <a:ln>
            <a:noFill/>
          </a:ln>
        </p:spPr>
      </p:pic>
      <p:pic>
        <p:nvPicPr>
          <p:cNvPr id="289" name="Google Shape;289;p38"/>
          <p:cNvPicPr preferRelativeResize="0"/>
          <p:nvPr/>
        </p:nvPicPr>
        <p:blipFill>
          <a:blip r:embed="rId4">
            <a:alphaModFix/>
          </a:blip>
          <a:stretch>
            <a:fillRect/>
          </a:stretch>
        </p:blipFill>
        <p:spPr>
          <a:xfrm>
            <a:off x="4796496" y="1911100"/>
            <a:ext cx="4175230" cy="2903900"/>
          </a:xfrm>
          <a:prstGeom prst="rect">
            <a:avLst/>
          </a:prstGeom>
          <a:noFill/>
          <a:ln>
            <a:noFill/>
          </a:ln>
        </p:spPr>
      </p:pic>
      <p:sp>
        <p:nvSpPr>
          <p:cNvPr id="290" name="Google Shape;290;p38"/>
          <p:cNvSpPr/>
          <p:nvPr/>
        </p:nvSpPr>
        <p:spPr>
          <a:xfrm>
            <a:off x="3306525" y="2173750"/>
            <a:ext cx="214200" cy="244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7852000" y="2173750"/>
            <a:ext cx="214200" cy="244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ctrTitle"/>
          </p:nvPr>
        </p:nvSpPr>
        <p:spPr>
          <a:xfrm>
            <a:off x="720000" y="383875"/>
            <a:ext cx="2485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VISUALISATION</a:t>
            </a:r>
            <a:endParaRPr/>
          </a:p>
        </p:txBody>
      </p:sp>
      <p:pic>
        <p:nvPicPr>
          <p:cNvPr id="297" name="Google Shape;297;p39"/>
          <p:cNvPicPr preferRelativeResize="0"/>
          <p:nvPr/>
        </p:nvPicPr>
        <p:blipFill>
          <a:blip r:embed="rId3">
            <a:alphaModFix/>
          </a:blip>
          <a:stretch>
            <a:fillRect/>
          </a:stretch>
        </p:blipFill>
        <p:spPr>
          <a:xfrm>
            <a:off x="152400" y="1436550"/>
            <a:ext cx="8839198" cy="1782541"/>
          </a:xfrm>
          <a:prstGeom prst="rect">
            <a:avLst/>
          </a:prstGeom>
          <a:noFill/>
          <a:ln>
            <a:noFill/>
          </a:ln>
        </p:spPr>
      </p:pic>
      <p:pic>
        <p:nvPicPr>
          <p:cNvPr id="298" name="Google Shape;298;p39"/>
          <p:cNvPicPr preferRelativeResize="0"/>
          <p:nvPr/>
        </p:nvPicPr>
        <p:blipFill>
          <a:blip r:embed="rId4">
            <a:alphaModFix/>
          </a:blip>
          <a:stretch>
            <a:fillRect/>
          </a:stretch>
        </p:blipFill>
        <p:spPr>
          <a:xfrm>
            <a:off x="152400" y="3219101"/>
            <a:ext cx="8839200" cy="17251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ctrTitle"/>
          </p:nvPr>
        </p:nvSpPr>
        <p:spPr>
          <a:xfrm>
            <a:off x="720000" y="383875"/>
            <a:ext cx="2485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VISUALISATION</a:t>
            </a:r>
            <a:endParaRPr/>
          </a:p>
        </p:txBody>
      </p:sp>
      <p:pic>
        <p:nvPicPr>
          <p:cNvPr id="304" name="Google Shape;304;p40"/>
          <p:cNvPicPr preferRelativeResize="0"/>
          <p:nvPr/>
        </p:nvPicPr>
        <p:blipFill>
          <a:blip r:embed="rId3">
            <a:alphaModFix/>
          </a:blip>
          <a:stretch>
            <a:fillRect/>
          </a:stretch>
        </p:blipFill>
        <p:spPr>
          <a:xfrm>
            <a:off x="152400" y="3128825"/>
            <a:ext cx="8839200" cy="1798750"/>
          </a:xfrm>
          <a:prstGeom prst="rect">
            <a:avLst/>
          </a:prstGeom>
          <a:noFill/>
          <a:ln>
            <a:noFill/>
          </a:ln>
        </p:spPr>
      </p:pic>
      <p:pic>
        <p:nvPicPr>
          <p:cNvPr id="305" name="Google Shape;305;p40"/>
          <p:cNvPicPr preferRelativeResize="0"/>
          <p:nvPr/>
        </p:nvPicPr>
        <p:blipFill>
          <a:blip r:embed="rId4">
            <a:alphaModFix/>
          </a:blip>
          <a:stretch>
            <a:fillRect/>
          </a:stretch>
        </p:blipFill>
        <p:spPr>
          <a:xfrm>
            <a:off x="152400" y="1428450"/>
            <a:ext cx="8839199" cy="1798750"/>
          </a:xfrm>
          <a:prstGeom prst="rect">
            <a:avLst/>
          </a:prstGeom>
          <a:noFill/>
          <a:ln>
            <a:noFill/>
          </a:ln>
        </p:spPr>
      </p:pic>
      <p:sp>
        <p:nvSpPr>
          <p:cNvPr id="306" name="Google Shape;306;p40"/>
          <p:cNvSpPr/>
          <p:nvPr/>
        </p:nvSpPr>
        <p:spPr>
          <a:xfrm>
            <a:off x="1644050" y="3781300"/>
            <a:ext cx="704700" cy="258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7174800" y="4332975"/>
            <a:ext cx="704700" cy="258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ctrTitle"/>
          </p:nvPr>
        </p:nvSpPr>
        <p:spPr>
          <a:xfrm>
            <a:off x="720000" y="383875"/>
            <a:ext cx="2943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36" name="Google Shape;136;p23"/>
          <p:cNvSpPr txBox="1">
            <a:spLocks noGrp="1"/>
          </p:cNvSpPr>
          <p:nvPr>
            <p:ph type="ctrTitle" idx="4294967295"/>
          </p:nvPr>
        </p:nvSpPr>
        <p:spPr>
          <a:xfrm>
            <a:off x="3965365" y="3537824"/>
            <a:ext cx="174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FUTURE</a:t>
            </a:r>
            <a:endParaRPr sz="1400"/>
          </a:p>
          <a:p>
            <a:pPr marL="0" lvl="0" indent="0" algn="l" rtl="0">
              <a:spcBef>
                <a:spcPts val="0"/>
              </a:spcBef>
              <a:spcAft>
                <a:spcPts val="0"/>
              </a:spcAft>
              <a:buNone/>
            </a:pPr>
            <a:r>
              <a:rPr lang="en" sz="1400"/>
              <a:t>IMPROVEMENTS</a:t>
            </a:r>
            <a:endParaRPr sz="1400"/>
          </a:p>
        </p:txBody>
      </p:sp>
      <p:sp>
        <p:nvSpPr>
          <p:cNvPr id="137" name="Google Shape;137;p23"/>
          <p:cNvSpPr txBox="1">
            <a:spLocks noGrp="1"/>
          </p:cNvSpPr>
          <p:nvPr>
            <p:ph type="ctrTitle" idx="4294967295"/>
          </p:nvPr>
        </p:nvSpPr>
        <p:spPr>
          <a:xfrm>
            <a:off x="3970741" y="1587670"/>
            <a:ext cx="174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a:t>
            </a:r>
            <a:endParaRPr sz="1400"/>
          </a:p>
          <a:p>
            <a:pPr marL="0" lvl="0" indent="0" algn="l" rtl="0">
              <a:spcBef>
                <a:spcPts val="0"/>
              </a:spcBef>
              <a:spcAft>
                <a:spcPts val="0"/>
              </a:spcAft>
              <a:buNone/>
            </a:pPr>
            <a:r>
              <a:rPr lang="en" sz="1400"/>
              <a:t>HANDLING</a:t>
            </a:r>
            <a:endParaRPr sz="1400"/>
          </a:p>
        </p:txBody>
      </p:sp>
      <p:sp>
        <p:nvSpPr>
          <p:cNvPr id="138" name="Google Shape;138;p23"/>
          <p:cNvSpPr txBox="1">
            <a:spLocks noGrp="1"/>
          </p:cNvSpPr>
          <p:nvPr>
            <p:ph type="subTitle" idx="4294967295"/>
          </p:nvPr>
        </p:nvSpPr>
        <p:spPr>
          <a:xfrm>
            <a:off x="3970725" y="2015425"/>
            <a:ext cx="20301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1. Dataset Understanding</a:t>
            </a:r>
            <a:endParaRPr sz="1200"/>
          </a:p>
          <a:p>
            <a:pPr marL="0" lvl="0" indent="0" algn="l" rtl="0">
              <a:lnSpc>
                <a:spcPct val="100000"/>
              </a:lnSpc>
              <a:spcBef>
                <a:spcPts val="0"/>
              </a:spcBef>
              <a:spcAft>
                <a:spcPts val="0"/>
              </a:spcAft>
              <a:buNone/>
            </a:pPr>
            <a:r>
              <a:rPr lang="en" sz="1200"/>
              <a:t>2. Data Preprocessing</a:t>
            </a:r>
            <a:endParaRPr sz="1200"/>
          </a:p>
          <a:p>
            <a:pPr marL="0" lvl="0" indent="0" algn="l" rtl="0">
              <a:lnSpc>
                <a:spcPct val="100000"/>
              </a:lnSpc>
              <a:spcBef>
                <a:spcPts val="0"/>
              </a:spcBef>
              <a:spcAft>
                <a:spcPts val="0"/>
              </a:spcAft>
              <a:buNone/>
            </a:pPr>
            <a:r>
              <a:rPr lang="en" sz="1200"/>
              <a:t>3. Exploratory Data Analysis</a:t>
            </a:r>
            <a:endParaRPr sz="1200"/>
          </a:p>
        </p:txBody>
      </p:sp>
      <p:sp>
        <p:nvSpPr>
          <p:cNvPr id="139" name="Google Shape;139;p23"/>
          <p:cNvSpPr txBox="1">
            <a:spLocks noGrp="1"/>
          </p:cNvSpPr>
          <p:nvPr>
            <p:ph type="title" idx="4294967295"/>
          </p:nvPr>
        </p:nvSpPr>
        <p:spPr>
          <a:xfrm>
            <a:off x="704224" y="1488081"/>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01</a:t>
            </a:r>
            <a:endParaRPr sz="4000"/>
          </a:p>
        </p:txBody>
      </p:sp>
      <p:sp>
        <p:nvSpPr>
          <p:cNvPr id="140" name="Google Shape;140;p23"/>
          <p:cNvSpPr txBox="1">
            <a:spLocks noGrp="1"/>
          </p:cNvSpPr>
          <p:nvPr>
            <p:ph type="subTitle" idx="4294967295"/>
          </p:nvPr>
        </p:nvSpPr>
        <p:spPr>
          <a:xfrm>
            <a:off x="3965351" y="3974013"/>
            <a:ext cx="15840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What could have been done better?</a:t>
            </a:r>
            <a:endParaRPr sz="1200"/>
          </a:p>
        </p:txBody>
      </p:sp>
      <p:sp>
        <p:nvSpPr>
          <p:cNvPr id="141" name="Google Shape;141;p23"/>
          <p:cNvSpPr txBox="1">
            <a:spLocks noGrp="1"/>
          </p:cNvSpPr>
          <p:nvPr>
            <p:ph type="title" idx="4294967295"/>
          </p:nvPr>
        </p:nvSpPr>
        <p:spPr>
          <a:xfrm>
            <a:off x="3274562" y="1488081"/>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02</a:t>
            </a:r>
            <a:endParaRPr sz="4000"/>
          </a:p>
        </p:txBody>
      </p:sp>
      <p:sp>
        <p:nvSpPr>
          <p:cNvPr id="142" name="Google Shape;142;p23"/>
          <p:cNvSpPr txBox="1">
            <a:spLocks noGrp="1"/>
          </p:cNvSpPr>
          <p:nvPr>
            <p:ph type="ctrTitle" idx="4294967295"/>
          </p:nvPr>
        </p:nvSpPr>
        <p:spPr>
          <a:xfrm>
            <a:off x="1319693" y="1587670"/>
            <a:ext cx="174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MOTIVATION</a:t>
            </a:r>
            <a:endParaRPr sz="1400"/>
          </a:p>
        </p:txBody>
      </p:sp>
      <p:sp>
        <p:nvSpPr>
          <p:cNvPr id="143" name="Google Shape;143;p23"/>
          <p:cNvSpPr txBox="1">
            <a:spLocks noGrp="1"/>
          </p:cNvSpPr>
          <p:nvPr>
            <p:ph type="title" idx="4294967295"/>
          </p:nvPr>
        </p:nvSpPr>
        <p:spPr>
          <a:xfrm>
            <a:off x="633917" y="3436562"/>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04</a:t>
            </a:r>
            <a:endParaRPr sz="4000"/>
          </a:p>
        </p:txBody>
      </p:sp>
      <p:sp>
        <p:nvSpPr>
          <p:cNvPr id="144" name="Google Shape;144;p23"/>
          <p:cNvSpPr txBox="1">
            <a:spLocks noGrp="1"/>
          </p:cNvSpPr>
          <p:nvPr>
            <p:ph type="ctrTitle" idx="4294967295"/>
          </p:nvPr>
        </p:nvSpPr>
        <p:spPr>
          <a:xfrm>
            <a:off x="1338276" y="3537824"/>
            <a:ext cx="1389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TOPIC</a:t>
            </a:r>
            <a:endParaRPr sz="1400"/>
          </a:p>
          <a:p>
            <a:pPr marL="0" lvl="0" indent="0" algn="l" rtl="0">
              <a:spcBef>
                <a:spcPts val="0"/>
              </a:spcBef>
              <a:spcAft>
                <a:spcPts val="0"/>
              </a:spcAft>
              <a:buNone/>
            </a:pPr>
            <a:r>
              <a:rPr lang="en" sz="1400"/>
              <a:t>MODELLING</a:t>
            </a:r>
            <a:endParaRPr sz="1400"/>
          </a:p>
        </p:txBody>
      </p:sp>
      <p:sp>
        <p:nvSpPr>
          <p:cNvPr id="145" name="Google Shape;145;p23"/>
          <p:cNvSpPr txBox="1">
            <a:spLocks noGrp="1"/>
          </p:cNvSpPr>
          <p:nvPr>
            <p:ph type="title" idx="4294967295"/>
          </p:nvPr>
        </p:nvSpPr>
        <p:spPr>
          <a:xfrm>
            <a:off x="3274562" y="3436562"/>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05</a:t>
            </a:r>
            <a:endParaRPr sz="4000"/>
          </a:p>
        </p:txBody>
      </p:sp>
      <p:sp>
        <p:nvSpPr>
          <p:cNvPr id="146" name="Google Shape;146;p23"/>
          <p:cNvSpPr txBox="1">
            <a:spLocks noGrp="1"/>
          </p:cNvSpPr>
          <p:nvPr>
            <p:ph type="subTitle" idx="4294967295"/>
          </p:nvPr>
        </p:nvSpPr>
        <p:spPr>
          <a:xfrm>
            <a:off x="1325726" y="2015418"/>
            <a:ext cx="15840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Why did we embark on this project?</a:t>
            </a:r>
            <a:endParaRPr sz="1200"/>
          </a:p>
        </p:txBody>
      </p:sp>
      <p:sp>
        <p:nvSpPr>
          <p:cNvPr id="147" name="Google Shape;147;p23"/>
          <p:cNvSpPr txBox="1">
            <a:spLocks noGrp="1"/>
          </p:cNvSpPr>
          <p:nvPr>
            <p:ph type="subTitle" idx="4294967295"/>
          </p:nvPr>
        </p:nvSpPr>
        <p:spPr>
          <a:xfrm>
            <a:off x="1338275" y="3974013"/>
            <a:ext cx="15840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1. Positive Reviews</a:t>
            </a:r>
            <a:endParaRPr sz="1200"/>
          </a:p>
          <a:p>
            <a:pPr marL="0" lvl="0" indent="0" algn="l" rtl="0">
              <a:lnSpc>
                <a:spcPct val="100000"/>
              </a:lnSpc>
              <a:spcBef>
                <a:spcPts val="0"/>
              </a:spcBef>
              <a:spcAft>
                <a:spcPts val="0"/>
              </a:spcAft>
              <a:buNone/>
            </a:pPr>
            <a:r>
              <a:rPr lang="en" sz="1200"/>
              <a:t>2. Negative Reviews</a:t>
            </a:r>
            <a:endParaRPr sz="1200"/>
          </a:p>
        </p:txBody>
      </p:sp>
      <p:cxnSp>
        <p:nvCxnSpPr>
          <p:cNvPr id="148" name="Google Shape;148;p23"/>
          <p:cNvCxnSpPr/>
          <p:nvPr/>
        </p:nvCxnSpPr>
        <p:spPr>
          <a:xfrm>
            <a:off x="780425" y="1570888"/>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49" name="Google Shape;149;p23"/>
          <p:cNvCxnSpPr/>
          <p:nvPr/>
        </p:nvCxnSpPr>
        <p:spPr>
          <a:xfrm>
            <a:off x="780425" y="3525963"/>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50" name="Google Shape;150;p23"/>
          <p:cNvCxnSpPr/>
          <p:nvPr/>
        </p:nvCxnSpPr>
        <p:spPr>
          <a:xfrm>
            <a:off x="3425350" y="1570888"/>
            <a:ext cx="545400" cy="0"/>
          </a:xfrm>
          <a:prstGeom prst="straightConnector1">
            <a:avLst/>
          </a:prstGeom>
          <a:noFill/>
          <a:ln w="19050" cap="flat" cmpd="sng">
            <a:solidFill>
              <a:srgbClr val="2F2F2F"/>
            </a:solidFill>
            <a:prstDash val="solid"/>
            <a:round/>
            <a:headEnd type="none" w="med" len="med"/>
            <a:tailEnd type="none" w="med" len="med"/>
          </a:ln>
        </p:spPr>
      </p:cxnSp>
      <p:cxnSp>
        <p:nvCxnSpPr>
          <p:cNvPr id="151" name="Google Shape;151;p23"/>
          <p:cNvCxnSpPr/>
          <p:nvPr/>
        </p:nvCxnSpPr>
        <p:spPr>
          <a:xfrm>
            <a:off x="3425350" y="3525963"/>
            <a:ext cx="545400" cy="0"/>
          </a:xfrm>
          <a:prstGeom prst="straightConnector1">
            <a:avLst/>
          </a:prstGeom>
          <a:noFill/>
          <a:ln w="19050" cap="flat" cmpd="sng">
            <a:solidFill>
              <a:srgbClr val="2F2F2F"/>
            </a:solidFill>
            <a:prstDash val="solid"/>
            <a:round/>
            <a:headEnd type="none" w="med" len="med"/>
            <a:tailEnd type="none" w="med" len="med"/>
          </a:ln>
        </p:spPr>
      </p:cxnSp>
      <p:sp>
        <p:nvSpPr>
          <p:cNvPr id="152" name="Google Shape;152;p23"/>
          <p:cNvSpPr txBox="1">
            <a:spLocks noGrp="1"/>
          </p:cNvSpPr>
          <p:nvPr>
            <p:ph type="ctrTitle" idx="4294967295"/>
          </p:nvPr>
        </p:nvSpPr>
        <p:spPr>
          <a:xfrm>
            <a:off x="6842666" y="1587670"/>
            <a:ext cx="174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SENTIMENT</a:t>
            </a:r>
            <a:endParaRPr sz="1400"/>
          </a:p>
          <a:p>
            <a:pPr marL="0" lvl="0" indent="0" algn="l" rtl="0">
              <a:spcBef>
                <a:spcPts val="0"/>
              </a:spcBef>
              <a:spcAft>
                <a:spcPts val="0"/>
              </a:spcAft>
              <a:buNone/>
            </a:pPr>
            <a:r>
              <a:rPr lang="en" sz="1400"/>
              <a:t>ANALYSIS</a:t>
            </a:r>
            <a:endParaRPr sz="1400"/>
          </a:p>
        </p:txBody>
      </p:sp>
      <p:sp>
        <p:nvSpPr>
          <p:cNvPr id="153" name="Google Shape;153;p23"/>
          <p:cNvSpPr txBox="1">
            <a:spLocks noGrp="1"/>
          </p:cNvSpPr>
          <p:nvPr>
            <p:ph type="subTitle" idx="4294967295"/>
          </p:nvPr>
        </p:nvSpPr>
        <p:spPr>
          <a:xfrm>
            <a:off x="6842650" y="2015425"/>
            <a:ext cx="18675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1. Multinomial Naive Bayes</a:t>
            </a:r>
            <a:endParaRPr sz="1200"/>
          </a:p>
          <a:p>
            <a:pPr marL="0" lvl="0" indent="0" algn="l" rtl="0">
              <a:lnSpc>
                <a:spcPct val="100000"/>
              </a:lnSpc>
              <a:spcBef>
                <a:spcPts val="0"/>
              </a:spcBef>
              <a:spcAft>
                <a:spcPts val="0"/>
              </a:spcAft>
              <a:buNone/>
            </a:pPr>
            <a:r>
              <a:rPr lang="en" sz="1200"/>
              <a:t>2. Logistic Regression</a:t>
            </a:r>
            <a:endParaRPr sz="1200"/>
          </a:p>
          <a:p>
            <a:pPr marL="0" lvl="0" indent="0" algn="l" rtl="0">
              <a:lnSpc>
                <a:spcPct val="100000"/>
              </a:lnSpc>
              <a:spcBef>
                <a:spcPts val="0"/>
              </a:spcBef>
              <a:spcAft>
                <a:spcPts val="0"/>
              </a:spcAft>
              <a:buNone/>
            </a:pPr>
            <a:endParaRPr sz="1200"/>
          </a:p>
        </p:txBody>
      </p:sp>
      <p:sp>
        <p:nvSpPr>
          <p:cNvPr id="154" name="Google Shape;154;p23"/>
          <p:cNvSpPr txBox="1">
            <a:spLocks noGrp="1"/>
          </p:cNvSpPr>
          <p:nvPr>
            <p:ph type="title" idx="4294967295"/>
          </p:nvPr>
        </p:nvSpPr>
        <p:spPr>
          <a:xfrm>
            <a:off x="6146487" y="1488081"/>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03</a:t>
            </a:r>
            <a:endParaRPr sz="4000"/>
          </a:p>
        </p:txBody>
      </p:sp>
      <p:cxnSp>
        <p:nvCxnSpPr>
          <p:cNvPr id="155" name="Google Shape;155;p23"/>
          <p:cNvCxnSpPr/>
          <p:nvPr/>
        </p:nvCxnSpPr>
        <p:spPr>
          <a:xfrm>
            <a:off x="6297275" y="1570888"/>
            <a:ext cx="545400" cy="0"/>
          </a:xfrm>
          <a:prstGeom prst="straightConnector1">
            <a:avLst/>
          </a:prstGeom>
          <a:noFill/>
          <a:ln w="19050" cap="flat" cmpd="sng">
            <a:solidFill>
              <a:srgbClr val="2F2F2F"/>
            </a:solidFill>
            <a:prstDash val="solid"/>
            <a:round/>
            <a:headEnd type="none" w="med" len="med"/>
            <a:tailEnd type="none" w="med" len="med"/>
          </a:ln>
        </p:spPr>
      </p:cxnSp>
      <p:sp>
        <p:nvSpPr>
          <p:cNvPr id="156" name="Google Shape;156;p23"/>
          <p:cNvSpPr txBox="1">
            <a:spLocks noGrp="1"/>
          </p:cNvSpPr>
          <p:nvPr>
            <p:ph type="ctrTitle" idx="4294967295"/>
          </p:nvPr>
        </p:nvSpPr>
        <p:spPr>
          <a:xfrm>
            <a:off x="6842666" y="3536145"/>
            <a:ext cx="174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POSSIBLE</a:t>
            </a:r>
            <a:endParaRPr sz="1400"/>
          </a:p>
          <a:p>
            <a:pPr marL="0" lvl="0" indent="0" algn="l" rtl="0">
              <a:spcBef>
                <a:spcPts val="0"/>
              </a:spcBef>
              <a:spcAft>
                <a:spcPts val="0"/>
              </a:spcAft>
              <a:buNone/>
            </a:pPr>
            <a:r>
              <a:rPr lang="en" sz="1400"/>
              <a:t>EXTENSIONS</a:t>
            </a:r>
            <a:endParaRPr sz="1400"/>
          </a:p>
        </p:txBody>
      </p:sp>
      <p:sp>
        <p:nvSpPr>
          <p:cNvPr id="157" name="Google Shape;157;p23"/>
          <p:cNvSpPr txBox="1">
            <a:spLocks noGrp="1"/>
          </p:cNvSpPr>
          <p:nvPr>
            <p:ph type="subTitle" idx="4294967295"/>
          </p:nvPr>
        </p:nvSpPr>
        <p:spPr>
          <a:xfrm>
            <a:off x="6842650" y="3963900"/>
            <a:ext cx="1743600" cy="57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How can we take our project to the next level?</a:t>
            </a:r>
            <a:endParaRPr sz="1200"/>
          </a:p>
        </p:txBody>
      </p:sp>
      <p:sp>
        <p:nvSpPr>
          <p:cNvPr id="158" name="Google Shape;158;p23"/>
          <p:cNvSpPr txBox="1">
            <a:spLocks noGrp="1"/>
          </p:cNvSpPr>
          <p:nvPr>
            <p:ph type="title" idx="4294967295"/>
          </p:nvPr>
        </p:nvSpPr>
        <p:spPr>
          <a:xfrm>
            <a:off x="6146487" y="3436556"/>
            <a:ext cx="876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06</a:t>
            </a:r>
            <a:endParaRPr sz="4000"/>
          </a:p>
        </p:txBody>
      </p:sp>
      <p:cxnSp>
        <p:nvCxnSpPr>
          <p:cNvPr id="159" name="Google Shape;159;p23"/>
          <p:cNvCxnSpPr/>
          <p:nvPr/>
        </p:nvCxnSpPr>
        <p:spPr>
          <a:xfrm>
            <a:off x="6297275" y="3519363"/>
            <a:ext cx="545400" cy="0"/>
          </a:xfrm>
          <a:prstGeom prst="straightConnector1">
            <a:avLst/>
          </a:prstGeom>
          <a:noFill/>
          <a:ln w="19050" cap="flat" cmpd="sng">
            <a:solidFill>
              <a:srgbClr val="2F2F2F"/>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41"/>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05</a:t>
            </a:r>
            <a:endParaRPr>
              <a:solidFill>
                <a:srgbClr val="F3F3F3"/>
              </a:solidFill>
            </a:endParaRPr>
          </a:p>
        </p:txBody>
      </p:sp>
      <p:sp>
        <p:nvSpPr>
          <p:cNvPr id="313" name="Google Shape;313;p41"/>
          <p:cNvSpPr txBox="1">
            <a:spLocks noGrp="1"/>
          </p:cNvSpPr>
          <p:nvPr>
            <p:ph type="title"/>
          </p:nvPr>
        </p:nvSpPr>
        <p:spPr>
          <a:xfrm>
            <a:off x="0" y="2683925"/>
            <a:ext cx="40260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FUTURE  IMPROVEMENTS</a:t>
            </a:r>
            <a:endParaRPr>
              <a:solidFill>
                <a:srgbClr val="F3F3F3"/>
              </a:solidFill>
            </a:endParaRPr>
          </a:p>
        </p:txBody>
      </p:sp>
      <p:sp>
        <p:nvSpPr>
          <p:cNvPr id="314" name="Google Shape;314;p41"/>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What could have been done better?</a:t>
            </a:r>
            <a:endParaRPr>
              <a:solidFill>
                <a:srgbClr val="F3F3F3"/>
              </a:solidFill>
            </a:endParaRPr>
          </a:p>
        </p:txBody>
      </p:sp>
      <p:cxnSp>
        <p:nvCxnSpPr>
          <p:cNvPr id="315" name="Google Shape;315;p41"/>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ctrTitle"/>
          </p:nvPr>
        </p:nvSpPr>
        <p:spPr>
          <a:xfrm>
            <a:off x="720000" y="383875"/>
            <a:ext cx="272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a:t>
            </a:r>
            <a:endParaRPr/>
          </a:p>
          <a:p>
            <a:pPr marL="0" lvl="0" indent="0" algn="l" rtl="0">
              <a:spcBef>
                <a:spcPts val="0"/>
              </a:spcBef>
              <a:spcAft>
                <a:spcPts val="0"/>
              </a:spcAft>
              <a:buNone/>
            </a:pPr>
            <a:r>
              <a:rPr lang="en"/>
              <a:t>IMPROVEMENTS</a:t>
            </a:r>
            <a:endParaRPr/>
          </a:p>
        </p:txBody>
      </p:sp>
      <p:sp>
        <p:nvSpPr>
          <p:cNvPr id="321" name="Google Shape;321;p42"/>
          <p:cNvSpPr txBox="1">
            <a:spLocks noGrp="1"/>
          </p:cNvSpPr>
          <p:nvPr>
            <p:ph type="subTitle" idx="4294967295"/>
          </p:nvPr>
        </p:nvSpPr>
        <p:spPr>
          <a:xfrm>
            <a:off x="690900" y="2160175"/>
            <a:ext cx="7762200" cy="120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Explore other models for sentiment analysis</a:t>
            </a:r>
            <a:endParaRPr/>
          </a:p>
          <a:p>
            <a:pPr marL="457200" lvl="0" indent="-342900" algn="l" rtl="0">
              <a:spcBef>
                <a:spcPts val="0"/>
              </a:spcBef>
              <a:spcAft>
                <a:spcPts val="0"/>
              </a:spcAft>
              <a:buSzPts val="1800"/>
              <a:buChar char="❏"/>
            </a:pPr>
            <a:r>
              <a:rPr lang="en"/>
              <a:t>Perform topic modelling over time, grouped by country/nationality</a:t>
            </a:r>
            <a:endParaRPr/>
          </a:p>
          <a:p>
            <a:pPr marL="457200" lvl="0" indent="-342900" algn="l" rtl="0">
              <a:spcBef>
                <a:spcPts val="0"/>
              </a:spcBef>
              <a:spcAft>
                <a:spcPts val="0"/>
              </a:spcAft>
              <a:buSzPts val="1800"/>
              <a:buChar char="❏"/>
            </a:pPr>
            <a:r>
              <a:rPr lang="en">
                <a:solidFill>
                  <a:schemeClr val="lt1"/>
                </a:solidFill>
              </a:rPr>
              <a:t>Combine sentiment analysis and topic modelling into a single pipeline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p43"/>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06</a:t>
            </a:r>
            <a:endParaRPr>
              <a:solidFill>
                <a:srgbClr val="F3F3F3"/>
              </a:solidFill>
            </a:endParaRPr>
          </a:p>
        </p:txBody>
      </p:sp>
      <p:sp>
        <p:nvSpPr>
          <p:cNvPr id="327" name="Google Shape;327;p43"/>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POSSIBLE EXTENSIONS</a:t>
            </a:r>
            <a:endParaRPr>
              <a:solidFill>
                <a:srgbClr val="F3F3F3"/>
              </a:solidFill>
            </a:endParaRPr>
          </a:p>
        </p:txBody>
      </p:sp>
      <p:sp>
        <p:nvSpPr>
          <p:cNvPr id="328" name="Google Shape;328;p43"/>
          <p:cNvSpPr txBox="1">
            <a:spLocks noGrp="1"/>
          </p:cNvSpPr>
          <p:nvPr>
            <p:ph type="subTitle" idx="1"/>
          </p:nvPr>
        </p:nvSpPr>
        <p:spPr>
          <a:xfrm>
            <a:off x="185350" y="3219125"/>
            <a:ext cx="36237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How can we take our project to the next level?</a:t>
            </a:r>
            <a:endParaRPr>
              <a:solidFill>
                <a:srgbClr val="F3F3F3"/>
              </a:solidFill>
            </a:endParaRPr>
          </a:p>
        </p:txBody>
      </p:sp>
      <p:cxnSp>
        <p:nvCxnSpPr>
          <p:cNvPr id="329" name="Google Shape;329;p43"/>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ctrTitle"/>
          </p:nvPr>
        </p:nvSpPr>
        <p:spPr>
          <a:xfrm>
            <a:off x="720000" y="383875"/>
            <a:ext cx="25005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STANDARDISE RATINGS</a:t>
            </a:r>
            <a:endParaRPr/>
          </a:p>
        </p:txBody>
      </p:sp>
      <p:pic>
        <p:nvPicPr>
          <p:cNvPr id="335" name="Google Shape;335;p44"/>
          <p:cNvPicPr preferRelativeResize="0"/>
          <p:nvPr/>
        </p:nvPicPr>
        <p:blipFill>
          <a:blip r:embed="rId3">
            <a:alphaModFix/>
          </a:blip>
          <a:stretch>
            <a:fillRect/>
          </a:stretch>
        </p:blipFill>
        <p:spPr>
          <a:xfrm>
            <a:off x="4478550" y="1836025"/>
            <a:ext cx="4439999" cy="2726700"/>
          </a:xfrm>
          <a:prstGeom prst="rect">
            <a:avLst/>
          </a:prstGeom>
          <a:noFill/>
          <a:ln>
            <a:noFill/>
          </a:ln>
        </p:spPr>
      </p:pic>
      <p:pic>
        <p:nvPicPr>
          <p:cNvPr id="336" name="Google Shape;336;p44"/>
          <p:cNvPicPr preferRelativeResize="0"/>
          <p:nvPr/>
        </p:nvPicPr>
        <p:blipFill>
          <a:blip r:embed="rId4">
            <a:alphaModFix/>
          </a:blip>
          <a:stretch>
            <a:fillRect/>
          </a:stretch>
        </p:blipFill>
        <p:spPr>
          <a:xfrm>
            <a:off x="289800" y="1836025"/>
            <a:ext cx="4066602" cy="2726700"/>
          </a:xfrm>
          <a:prstGeom prst="rect">
            <a:avLst/>
          </a:prstGeom>
          <a:noFill/>
          <a:ln>
            <a:noFill/>
          </a:ln>
        </p:spPr>
      </p:pic>
      <p:cxnSp>
        <p:nvCxnSpPr>
          <p:cNvPr id="337" name="Google Shape;337;p44"/>
          <p:cNvCxnSpPr/>
          <p:nvPr/>
        </p:nvCxnSpPr>
        <p:spPr>
          <a:xfrm>
            <a:off x="2265250" y="3352450"/>
            <a:ext cx="933600" cy="0"/>
          </a:xfrm>
          <a:prstGeom prst="straightConnector1">
            <a:avLst/>
          </a:prstGeom>
          <a:noFill/>
          <a:ln w="19050" cap="flat" cmpd="sng">
            <a:solidFill>
              <a:srgbClr val="FF0000"/>
            </a:solidFill>
            <a:prstDash val="solid"/>
            <a:round/>
            <a:headEnd type="none" w="med" len="med"/>
            <a:tailEnd type="none" w="med" len="med"/>
          </a:ln>
        </p:spPr>
      </p:cxnSp>
      <p:cxnSp>
        <p:nvCxnSpPr>
          <p:cNvPr id="338" name="Google Shape;338;p44"/>
          <p:cNvCxnSpPr/>
          <p:nvPr/>
        </p:nvCxnSpPr>
        <p:spPr>
          <a:xfrm>
            <a:off x="7164150" y="3490225"/>
            <a:ext cx="1132800" cy="0"/>
          </a:xfrm>
          <a:prstGeom prst="straightConnector1">
            <a:avLst/>
          </a:prstGeom>
          <a:noFill/>
          <a:ln w="19050" cap="flat" cmpd="sng">
            <a:solidFill>
              <a:srgbClr val="FF0000"/>
            </a:solidFill>
            <a:prstDash val="solid"/>
            <a:round/>
            <a:headEnd type="none" w="med" len="med"/>
            <a:tailEnd type="none" w="med" len="med"/>
          </a:ln>
        </p:spPr>
      </p:cxnSp>
      <p:sp>
        <p:nvSpPr>
          <p:cNvPr id="339" name="Google Shape;339;p44"/>
          <p:cNvSpPr/>
          <p:nvPr/>
        </p:nvSpPr>
        <p:spPr>
          <a:xfrm>
            <a:off x="1316150" y="2005350"/>
            <a:ext cx="398100" cy="428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5617375" y="2081250"/>
            <a:ext cx="398100" cy="428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ctrTitle"/>
          </p:nvPr>
        </p:nvSpPr>
        <p:spPr>
          <a:xfrm>
            <a:off x="719999" y="383875"/>
            <a:ext cx="2737815"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HOTEL</a:t>
            </a:r>
            <a:endParaRPr dirty="0"/>
          </a:p>
          <a:p>
            <a:pPr marL="0" lvl="0" indent="0" algn="l" rtl="0">
              <a:spcBef>
                <a:spcPts val="0"/>
              </a:spcBef>
              <a:spcAft>
                <a:spcPts val="0"/>
              </a:spcAft>
              <a:buNone/>
            </a:pPr>
            <a:r>
              <a:rPr lang="en" dirty="0"/>
              <a:t>RECOMMENDER</a:t>
            </a:r>
            <a:endParaRPr dirty="0"/>
          </a:p>
        </p:txBody>
      </p:sp>
      <p:pic>
        <p:nvPicPr>
          <p:cNvPr id="346" name="Google Shape;346;p45"/>
          <p:cNvPicPr preferRelativeResize="0"/>
          <p:nvPr/>
        </p:nvPicPr>
        <p:blipFill>
          <a:blip r:embed="rId3">
            <a:alphaModFix/>
          </a:blip>
          <a:stretch>
            <a:fillRect/>
          </a:stretch>
        </p:blipFill>
        <p:spPr>
          <a:xfrm>
            <a:off x="669050" y="1624125"/>
            <a:ext cx="7805902" cy="3047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46"/>
          <p:cNvSpPr txBox="1">
            <a:spLocks noGrp="1"/>
          </p:cNvSpPr>
          <p:nvPr>
            <p:ph type="ctrTitle" idx="4294967295"/>
          </p:nvPr>
        </p:nvSpPr>
        <p:spPr>
          <a:xfrm>
            <a:off x="76551" y="4120775"/>
            <a:ext cx="4838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F3F3F3"/>
                </a:solidFill>
              </a:rPr>
              <a:t>THANK YOU</a:t>
            </a:r>
            <a:endParaRPr sz="60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24"/>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01</a:t>
            </a:r>
            <a:endParaRPr>
              <a:solidFill>
                <a:srgbClr val="F3F3F3"/>
              </a:solidFill>
            </a:endParaRPr>
          </a:p>
        </p:txBody>
      </p:sp>
      <p:sp>
        <p:nvSpPr>
          <p:cNvPr id="165" name="Google Shape;165;p24"/>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MOTIVATION</a:t>
            </a:r>
            <a:endParaRPr>
              <a:solidFill>
                <a:srgbClr val="F3F3F3"/>
              </a:solidFill>
            </a:endParaRPr>
          </a:p>
        </p:txBody>
      </p:sp>
      <p:sp>
        <p:nvSpPr>
          <p:cNvPr id="166" name="Google Shape;166;p24"/>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Why did we embark on this project?</a:t>
            </a:r>
            <a:endParaRPr>
              <a:solidFill>
                <a:srgbClr val="F3F3F3"/>
              </a:solidFill>
            </a:endParaRPr>
          </a:p>
        </p:txBody>
      </p:sp>
      <p:cxnSp>
        <p:nvCxnSpPr>
          <p:cNvPr id="167" name="Google Shape;167;p24"/>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ctrTitle"/>
          </p:nvPr>
        </p:nvSpPr>
        <p:spPr>
          <a:xfrm>
            <a:off x="720000" y="383875"/>
            <a:ext cx="212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pic>
        <p:nvPicPr>
          <p:cNvPr id="173" name="Google Shape;173;p25"/>
          <p:cNvPicPr preferRelativeResize="0"/>
          <p:nvPr/>
        </p:nvPicPr>
        <p:blipFill>
          <a:blip r:embed="rId3">
            <a:alphaModFix/>
          </a:blip>
          <a:stretch>
            <a:fillRect/>
          </a:stretch>
        </p:blipFill>
        <p:spPr>
          <a:xfrm>
            <a:off x="6872625" y="3815228"/>
            <a:ext cx="2127299" cy="1021096"/>
          </a:xfrm>
          <a:prstGeom prst="rect">
            <a:avLst/>
          </a:prstGeom>
          <a:noFill/>
          <a:ln>
            <a:noFill/>
          </a:ln>
        </p:spPr>
      </p:pic>
      <p:pic>
        <p:nvPicPr>
          <p:cNvPr id="174" name="Google Shape;174;p25"/>
          <p:cNvPicPr preferRelativeResize="0"/>
          <p:nvPr/>
        </p:nvPicPr>
        <p:blipFill>
          <a:blip r:embed="rId4">
            <a:alphaModFix/>
          </a:blip>
          <a:stretch>
            <a:fillRect/>
          </a:stretch>
        </p:blipFill>
        <p:spPr>
          <a:xfrm>
            <a:off x="6872625" y="2699877"/>
            <a:ext cx="2031228" cy="946200"/>
          </a:xfrm>
          <a:prstGeom prst="rect">
            <a:avLst/>
          </a:prstGeom>
          <a:noFill/>
          <a:ln>
            <a:noFill/>
          </a:ln>
        </p:spPr>
      </p:pic>
      <p:pic>
        <p:nvPicPr>
          <p:cNvPr id="175" name="Google Shape;175;p25"/>
          <p:cNvPicPr preferRelativeResize="0"/>
          <p:nvPr/>
        </p:nvPicPr>
        <p:blipFill>
          <a:blip r:embed="rId5">
            <a:alphaModFix/>
          </a:blip>
          <a:stretch>
            <a:fillRect/>
          </a:stretch>
        </p:blipFill>
        <p:spPr>
          <a:xfrm>
            <a:off x="6954113" y="1240926"/>
            <a:ext cx="1868252" cy="1458950"/>
          </a:xfrm>
          <a:prstGeom prst="rect">
            <a:avLst/>
          </a:prstGeom>
          <a:noFill/>
          <a:ln>
            <a:noFill/>
          </a:ln>
        </p:spPr>
      </p:pic>
      <p:sp>
        <p:nvSpPr>
          <p:cNvPr id="176" name="Google Shape;176;p25"/>
          <p:cNvSpPr txBox="1"/>
          <p:nvPr/>
        </p:nvSpPr>
        <p:spPr>
          <a:xfrm>
            <a:off x="397925" y="1470850"/>
            <a:ext cx="5175600" cy="146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Customer reviews to improve hotel service </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What do customers care about ? </a:t>
            </a:r>
            <a:endParaRPr sz="1800">
              <a:latin typeface="Rokkitt Regular"/>
              <a:ea typeface="Rokkitt Regular"/>
              <a:cs typeface="Rokkitt Regular"/>
              <a:sym typeface="Rokkitt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6"/>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02</a:t>
            </a:r>
            <a:endParaRPr>
              <a:solidFill>
                <a:srgbClr val="F3F3F3"/>
              </a:solidFill>
            </a:endParaRPr>
          </a:p>
        </p:txBody>
      </p:sp>
      <p:sp>
        <p:nvSpPr>
          <p:cNvPr id="182" name="Google Shape;182;p26"/>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DATA HANDLING</a:t>
            </a:r>
            <a:endParaRPr>
              <a:solidFill>
                <a:srgbClr val="F3F3F3"/>
              </a:solidFill>
            </a:endParaRPr>
          </a:p>
        </p:txBody>
      </p:sp>
      <p:sp>
        <p:nvSpPr>
          <p:cNvPr id="183" name="Google Shape;183;p26"/>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1. Dataset Understanding</a:t>
            </a:r>
            <a:endParaRPr>
              <a:solidFill>
                <a:srgbClr val="F3F3F3"/>
              </a:solidFill>
            </a:endParaRPr>
          </a:p>
          <a:p>
            <a:pPr marL="0" lvl="0" indent="0" algn="r" rtl="0">
              <a:spcBef>
                <a:spcPts val="0"/>
              </a:spcBef>
              <a:spcAft>
                <a:spcPts val="0"/>
              </a:spcAft>
              <a:buNone/>
            </a:pPr>
            <a:r>
              <a:rPr lang="en">
                <a:solidFill>
                  <a:srgbClr val="F3F3F3"/>
                </a:solidFill>
              </a:rPr>
              <a:t>2. Data Preprocessing</a:t>
            </a:r>
            <a:endParaRPr>
              <a:solidFill>
                <a:srgbClr val="F3F3F3"/>
              </a:solidFill>
            </a:endParaRPr>
          </a:p>
          <a:p>
            <a:pPr marL="0" lvl="0" indent="0" algn="r" rtl="0">
              <a:spcBef>
                <a:spcPts val="0"/>
              </a:spcBef>
              <a:spcAft>
                <a:spcPts val="0"/>
              </a:spcAft>
              <a:buNone/>
            </a:pPr>
            <a:r>
              <a:rPr lang="en">
                <a:solidFill>
                  <a:srgbClr val="F3F3F3"/>
                </a:solidFill>
              </a:rPr>
              <a:t>3. Exploratory Data Analysis</a:t>
            </a:r>
            <a:endParaRPr>
              <a:solidFill>
                <a:srgbClr val="F3F3F3"/>
              </a:solidFill>
            </a:endParaRPr>
          </a:p>
        </p:txBody>
      </p:sp>
      <p:cxnSp>
        <p:nvCxnSpPr>
          <p:cNvPr id="184" name="Google Shape;184;p26"/>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ctrTitle"/>
          </p:nvPr>
        </p:nvSpPr>
        <p:spPr>
          <a:xfrm>
            <a:off x="720000" y="383875"/>
            <a:ext cx="2943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UNDERSTANDING</a:t>
            </a:r>
            <a:endParaRPr/>
          </a:p>
        </p:txBody>
      </p:sp>
      <p:graphicFrame>
        <p:nvGraphicFramePr>
          <p:cNvPr id="190" name="Google Shape;190;p27"/>
          <p:cNvGraphicFramePr/>
          <p:nvPr/>
        </p:nvGraphicFramePr>
        <p:xfrm>
          <a:off x="392063" y="1493488"/>
          <a:ext cx="8359850" cy="3291750"/>
        </p:xfrm>
        <a:graphic>
          <a:graphicData uri="http://schemas.openxmlformats.org/drawingml/2006/table">
            <a:tbl>
              <a:tblPr>
                <a:noFill/>
                <a:tableStyleId>{96B56E3D-DADF-44C6-B081-544BC4B9785A}</a:tableStyleId>
              </a:tblPr>
              <a:tblGrid>
                <a:gridCol w="1661550">
                  <a:extLst>
                    <a:ext uri="{9D8B030D-6E8A-4147-A177-3AD203B41FA5}">
                      <a16:colId xmlns:a16="http://schemas.microsoft.com/office/drawing/2014/main" val="20000"/>
                    </a:ext>
                  </a:extLst>
                </a:gridCol>
                <a:gridCol w="1366125">
                  <a:extLst>
                    <a:ext uri="{9D8B030D-6E8A-4147-A177-3AD203B41FA5}">
                      <a16:colId xmlns:a16="http://schemas.microsoft.com/office/drawing/2014/main" val="20001"/>
                    </a:ext>
                  </a:extLst>
                </a:gridCol>
                <a:gridCol w="1887475">
                  <a:extLst>
                    <a:ext uri="{9D8B030D-6E8A-4147-A177-3AD203B41FA5}">
                      <a16:colId xmlns:a16="http://schemas.microsoft.com/office/drawing/2014/main" val="20002"/>
                    </a:ext>
                  </a:extLst>
                </a:gridCol>
                <a:gridCol w="1731025">
                  <a:extLst>
                    <a:ext uri="{9D8B030D-6E8A-4147-A177-3AD203B41FA5}">
                      <a16:colId xmlns:a16="http://schemas.microsoft.com/office/drawing/2014/main" val="20003"/>
                    </a:ext>
                  </a:extLst>
                </a:gridCol>
                <a:gridCol w="17136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800">
                          <a:latin typeface="Rokkitt"/>
                          <a:ea typeface="Rokkitt"/>
                          <a:cs typeface="Rokkitt"/>
                          <a:sym typeface="Rokkitt"/>
                        </a:rPr>
                        <a:t>Average_Score</a:t>
                      </a:r>
                      <a:endParaRPr sz="1800">
                        <a:latin typeface="Rokkitt"/>
                        <a:ea typeface="Rokkitt"/>
                        <a:cs typeface="Rokkitt"/>
                        <a:sym typeface="Rokkitt"/>
                      </a:endParaRPr>
                    </a:p>
                  </a:txBody>
                  <a:tcPr marL="91425" marR="91425" marT="91425" marB="91425"/>
                </a:tc>
                <a:tc>
                  <a:txBody>
                    <a:bodyPr/>
                    <a:lstStyle/>
                    <a:p>
                      <a:pPr marL="0" lvl="0" indent="0" algn="l" rtl="0">
                        <a:spcBef>
                          <a:spcPts val="0"/>
                        </a:spcBef>
                        <a:spcAft>
                          <a:spcPts val="0"/>
                        </a:spcAft>
                        <a:buNone/>
                      </a:pPr>
                      <a:r>
                        <a:rPr lang="en" sz="1800">
                          <a:latin typeface="Rokkitt"/>
                          <a:ea typeface="Rokkitt"/>
                          <a:cs typeface="Rokkitt"/>
                          <a:sym typeface="Rokkitt"/>
                        </a:rPr>
                        <a:t>Hotel_Name</a:t>
                      </a:r>
                      <a:endParaRPr sz="1800">
                        <a:latin typeface="Rokkitt"/>
                        <a:ea typeface="Rokkitt"/>
                        <a:cs typeface="Rokkitt"/>
                        <a:sym typeface="Rokkitt"/>
                      </a:endParaRPr>
                    </a:p>
                  </a:txBody>
                  <a:tcPr marL="91425" marR="91425" marT="91425" marB="91425"/>
                </a:tc>
                <a:tc>
                  <a:txBody>
                    <a:bodyPr/>
                    <a:lstStyle/>
                    <a:p>
                      <a:pPr marL="0" lvl="0" indent="0" algn="l" rtl="0">
                        <a:spcBef>
                          <a:spcPts val="0"/>
                        </a:spcBef>
                        <a:spcAft>
                          <a:spcPts val="0"/>
                        </a:spcAft>
                        <a:buNone/>
                      </a:pPr>
                      <a:r>
                        <a:rPr lang="en" sz="1800">
                          <a:latin typeface="Rokkitt"/>
                          <a:ea typeface="Rokkitt"/>
                          <a:cs typeface="Rokkitt"/>
                          <a:sym typeface="Rokkitt"/>
                        </a:rPr>
                        <a:t>Negative_Review</a:t>
                      </a:r>
                      <a:endParaRPr sz="1800">
                        <a:latin typeface="Rokkitt"/>
                        <a:ea typeface="Rokkitt"/>
                        <a:cs typeface="Rokkitt"/>
                        <a:sym typeface="Rokkitt"/>
                      </a:endParaRPr>
                    </a:p>
                  </a:txBody>
                  <a:tcPr marL="91425" marR="91425" marT="91425" marB="91425"/>
                </a:tc>
                <a:tc>
                  <a:txBody>
                    <a:bodyPr/>
                    <a:lstStyle/>
                    <a:p>
                      <a:pPr marL="0" lvl="0" indent="0" algn="l" rtl="0">
                        <a:spcBef>
                          <a:spcPts val="0"/>
                        </a:spcBef>
                        <a:spcAft>
                          <a:spcPts val="0"/>
                        </a:spcAft>
                        <a:buNone/>
                      </a:pPr>
                      <a:r>
                        <a:rPr lang="en" sz="1800">
                          <a:latin typeface="Rokkitt"/>
                          <a:ea typeface="Rokkitt"/>
                          <a:cs typeface="Rokkitt"/>
                          <a:sym typeface="Rokkitt"/>
                        </a:rPr>
                        <a:t>Positive_Review</a:t>
                      </a:r>
                      <a:endParaRPr sz="1800">
                        <a:latin typeface="Rokkitt"/>
                        <a:ea typeface="Rokkitt"/>
                        <a:cs typeface="Rokkitt"/>
                        <a:sym typeface="Rokkitt"/>
                      </a:endParaRPr>
                    </a:p>
                  </a:txBody>
                  <a:tcPr marL="91425" marR="91425" marT="91425" marB="91425"/>
                </a:tc>
                <a:tc>
                  <a:txBody>
                    <a:bodyPr/>
                    <a:lstStyle/>
                    <a:p>
                      <a:pPr marL="0" lvl="0" indent="0" algn="l" rtl="0">
                        <a:spcBef>
                          <a:spcPts val="0"/>
                        </a:spcBef>
                        <a:spcAft>
                          <a:spcPts val="0"/>
                        </a:spcAft>
                        <a:buNone/>
                      </a:pPr>
                      <a:r>
                        <a:rPr lang="en" sz="1800">
                          <a:latin typeface="Rokkitt"/>
                          <a:ea typeface="Rokkitt"/>
                          <a:cs typeface="Rokkitt"/>
                          <a:sym typeface="Rokkitt"/>
                        </a:rPr>
                        <a:t>Reviewer_Score</a:t>
                      </a:r>
                      <a:endParaRPr sz="1800">
                        <a:latin typeface="Rokkitt"/>
                        <a:ea typeface="Rokkitt"/>
                        <a:cs typeface="Rokkitt"/>
                        <a:sym typeface="Rokkitt"/>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7.7</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Hotel Arena</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The service was awful They refused to take ownership of a mistake… </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The brunch to purchase in the morning was good</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3.3</a:t>
                      </a:r>
                      <a:endParaRPr sz="1800">
                        <a:latin typeface="Rokkitt Regular"/>
                        <a:ea typeface="Rokkitt Regular"/>
                        <a:cs typeface="Rokkitt Regular"/>
                        <a:sym typeface="Rokkitt Regul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8.4</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Duret</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Dont like the toilet its not even a little bit soundproof</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Like the location and near by restaurants</a:t>
                      </a:r>
                      <a:endParaRPr sz="1800">
                        <a:latin typeface="Rokkitt Regular"/>
                        <a:ea typeface="Rokkitt Regular"/>
                        <a:cs typeface="Rokkitt Regular"/>
                        <a:sym typeface="Rokkitt Regular"/>
                      </a:endParaRPr>
                    </a:p>
                  </a:txBody>
                  <a:tcPr marL="91425" marR="91425" marT="91425" marB="91425"/>
                </a:tc>
                <a:tc>
                  <a:txBody>
                    <a:bodyPr/>
                    <a:lstStyle/>
                    <a:p>
                      <a:pPr marL="0" lvl="0" indent="0" algn="l" rtl="0">
                        <a:spcBef>
                          <a:spcPts val="0"/>
                        </a:spcBef>
                        <a:spcAft>
                          <a:spcPts val="0"/>
                        </a:spcAft>
                        <a:buNone/>
                      </a:pPr>
                      <a:r>
                        <a:rPr lang="en" sz="1800">
                          <a:latin typeface="Rokkitt Regular"/>
                          <a:ea typeface="Rokkitt Regular"/>
                          <a:cs typeface="Rokkitt Regular"/>
                          <a:sym typeface="Rokkitt Regular"/>
                        </a:rPr>
                        <a:t>6.7</a:t>
                      </a:r>
                      <a:endParaRPr sz="1800">
                        <a:latin typeface="Rokkitt Regular"/>
                        <a:ea typeface="Rokkitt Regular"/>
                        <a:cs typeface="Rokkitt Regular"/>
                        <a:sym typeface="Rokkitt Regul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ctrTitle"/>
          </p:nvPr>
        </p:nvSpPr>
        <p:spPr>
          <a:xfrm>
            <a:off x="720000" y="383875"/>
            <a:ext cx="2698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a:t>
            </a:r>
            <a:endParaRPr/>
          </a:p>
        </p:txBody>
      </p:sp>
      <p:sp>
        <p:nvSpPr>
          <p:cNvPr id="196" name="Google Shape;196;p28"/>
          <p:cNvSpPr txBox="1"/>
          <p:nvPr/>
        </p:nvSpPr>
        <p:spPr>
          <a:xfrm>
            <a:off x="367200" y="1916100"/>
            <a:ext cx="4224900" cy="146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Remove duplicates</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Convert uppercase characters to lowercase</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Tokenization</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Remove stop words</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Stemming</a:t>
            </a:r>
            <a:endParaRPr sz="1800">
              <a:latin typeface="Rokkitt Regular"/>
              <a:ea typeface="Rokkitt Regular"/>
              <a:cs typeface="Rokkitt Regular"/>
              <a:sym typeface="Rokkitt Regular"/>
            </a:endParaRPr>
          </a:p>
          <a:p>
            <a:pPr marL="457200" lvl="0" indent="-342900" algn="l" rtl="0">
              <a:spcBef>
                <a:spcPts val="0"/>
              </a:spcBef>
              <a:spcAft>
                <a:spcPts val="0"/>
              </a:spcAft>
              <a:buSzPts val="1800"/>
              <a:buFont typeface="Rokkitt Regular"/>
              <a:buChar char="❏"/>
            </a:pPr>
            <a:r>
              <a:rPr lang="en" sz="1800">
                <a:latin typeface="Rokkitt Regular"/>
                <a:ea typeface="Rokkitt Regular"/>
                <a:cs typeface="Rokkitt Regular"/>
                <a:sym typeface="Rokkitt Regular"/>
              </a:rPr>
              <a:t>Remove short words</a:t>
            </a:r>
            <a:endParaRPr sz="1800">
              <a:latin typeface="Rokkitt Regular"/>
              <a:ea typeface="Rokkitt Regular"/>
              <a:cs typeface="Rokkitt Regular"/>
              <a:sym typeface="Rokkitt Regular"/>
            </a:endParaRPr>
          </a:p>
        </p:txBody>
      </p:sp>
      <p:sp>
        <p:nvSpPr>
          <p:cNvPr id="197" name="Google Shape;197;p28"/>
          <p:cNvSpPr txBox="1"/>
          <p:nvPr/>
        </p:nvSpPr>
        <p:spPr>
          <a:xfrm>
            <a:off x="4592100" y="2166050"/>
            <a:ext cx="4224900" cy="146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kkitt Regular"/>
                <a:ea typeface="Rokkitt Regular"/>
                <a:cs typeface="Rokkitt Regular"/>
                <a:sym typeface="Rokkitt Regular"/>
              </a:rPr>
              <a:t>“VERY Comfortable Bed and COOL Hotel”</a:t>
            </a:r>
            <a:endParaRPr sz="1800">
              <a:latin typeface="Rokkitt Regular"/>
              <a:ea typeface="Rokkitt Regular"/>
              <a:cs typeface="Rokkitt Regular"/>
              <a:sym typeface="Rokkitt Regular"/>
            </a:endParaRPr>
          </a:p>
          <a:p>
            <a:pPr marL="0" lvl="0" indent="0" algn="ctr" rtl="0">
              <a:spcBef>
                <a:spcPts val="0"/>
              </a:spcBef>
              <a:spcAft>
                <a:spcPts val="0"/>
              </a:spcAft>
              <a:buNone/>
            </a:pPr>
            <a:endParaRPr sz="1800">
              <a:latin typeface="Rokkitt Regular"/>
              <a:ea typeface="Rokkitt Regular"/>
              <a:cs typeface="Rokkitt Regular"/>
              <a:sym typeface="Rokkitt Regular"/>
            </a:endParaRPr>
          </a:p>
          <a:p>
            <a:pPr marL="0" lvl="0" indent="0" algn="l" rtl="0">
              <a:spcBef>
                <a:spcPts val="0"/>
              </a:spcBef>
              <a:spcAft>
                <a:spcPts val="0"/>
              </a:spcAft>
              <a:buNone/>
            </a:pPr>
            <a:endParaRPr sz="1800">
              <a:latin typeface="Rokkitt Regular"/>
              <a:ea typeface="Rokkitt Regular"/>
              <a:cs typeface="Rokkitt Regular"/>
              <a:sym typeface="Rokkitt Regular"/>
            </a:endParaRPr>
          </a:p>
          <a:p>
            <a:pPr marL="0" lvl="0" indent="0" algn="ctr" rtl="0">
              <a:spcBef>
                <a:spcPts val="0"/>
              </a:spcBef>
              <a:spcAft>
                <a:spcPts val="0"/>
              </a:spcAft>
              <a:buNone/>
            </a:pPr>
            <a:endParaRPr sz="1800">
              <a:latin typeface="Rokkitt Regular"/>
              <a:ea typeface="Rokkitt Regular"/>
              <a:cs typeface="Rokkitt Regular"/>
              <a:sym typeface="Rokkitt Regular"/>
            </a:endParaRPr>
          </a:p>
          <a:p>
            <a:pPr marL="0" lvl="0" indent="0" algn="ctr" rtl="0">
              <a:spcBef>
                <a:spcPts val="0"/>
              </a:spcBef>
              <a:spcAft>
                <a:spcPts val="0"/>
              </a:spcAft>
              <a:buNone/>
            </a:pPr>
            <a:r>
              <a:rPr lang="en" sz="1800">
                <a:latin typeface="Rokkitt Regular"/>
                <a:ea typeface="Rokkitt Regular"/>
                <a:cs typeface="Rokkitt Regular"/>
                <a:sym typeface="Rokkitt Regular"/>
              </a:rPr>
              <a:t>“comfortable” “bed” “cool” “hotel”</a:t>
            </a:r>
            <a:endParaRPr sz="1800">
              <a:latin typeface="Rokkitt Regular"/>
              <a:ea typeface="Rokkitt Regular"/>
              <a:cs typeface="Rokkitt Regular"/>
              <a:sym typeface="Rokkitt Regular"/>
            </a:endParaRPr>
          </a:p>
        </p:txBody>
      </p:sp>
      <p:sp>
        <p:nvSpPr>
          <p:cNvPr id="198" name="Google Shape;198;p28"/>
          <p:cNvSpPr/>
          <p:nvPr/>
        </p:nvSpPr>
        <p:spPr>
          <a:xfrm>
            <a:off x="6523050" y="2761575"/>
            <a:ext cx="363000" cy="450600"/>
          </a:xfrm>
          <a:prstGeom prst="downArrow">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a:off x="720000" y="383875"/>
            <a:ext cx="47295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a:t>
            </a:r>
            <a:endParaRPr/>
          </a:p>
        </p:txBody>
      </p:sp>
      <p:pic>
        <p:nvPicPr>
          <p:cNvPr id="204" name="Google Shape;204;p29"/>
          <p:cNvPicPr preferRelativeResize="0"/>
          <p:nvPr/>
        </p:nvPicPr>
        <p:blipFill rotWithShape="1">
          <a:blip r:embed="rId3">
            <a:alphaModFix/>
          </a:blip>
          <a:srcRect t="7493"/>
          <a:stretch/>
        </p:blipFill>
        <p:spPr>
          <a:xfrm>
            <a:off x="263025" y="1742025"/>
            <a:ext cx="3984775" cy="2994929"/>
          </a:xfrm>
          <a:prstGeom prst="rect">
            <a:avLst/>
          </a:prstGeom>
          <a:noFill/>
          <a:ln>
            <a:noFill/>
          </a:ln>
        </p:spPr>
      </p:pic>
      <p:pic>
        <p:nvPicPr>
          <p:cNvPr id="205" name="Google Shape;205;p29"/>
          <p:cNvPicPr preferRelativeResize="0"/>
          <p:nvPr/>
        </p:nvPicPr>
        <p:blipFill>
          <a:blip r:embed="rId4">
            <a:alphaModFix/>
          </a:blip>
          <a:stretch>
            <a:fillRect/>
          </a:stretch>
        </p:blipFill>
        <p:spPr>
          <a:xfrm>
            <a:off x="4426375" y="1655300"/>
            <a:ext cx="4472675" cy="2319650"/>
          </a:xfrm>
          <a:prstGeom prst="rect">
            <a:avLst/>
          </a:prstGeom>
          <a:noFill/>
          <a:ln>
            <a:noFill/>
          </a:ln>
        </p:spPr>
      </p:pic>
      <p:sp>
        <p:nvSpPr>
          <p:cNvPr id="206" name="Google Shape;206;p29"/>
          <p:cNvSpPr txBox="1">
            <a:spLocks noGrp="1"/>
          </p:cNvSpPr>
          <p:nvPr>
            <p:ph type="ctrTitle"/>
          </p:nvPr>
        </p:nvSpPr>
        <p:spPr>
          <a:xfrm>
            <a:off x="4573775" y="1166300"/>
            <a:ext cx="39849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NEGATIVE REVIEWS</a:t>
            </a:r>
            <a:endParaRPr sz="1800"/>
          </a:p>
        </p:txBody>
      </p:sp>
      <p:sp>
        <p:nvSpPr>
          <p:cNvPr id="207" name="Google Shape;207;p29"/>
          <p:cNvSpPr txBox="1">
            <a:spLocks noGrp="1"/>
          </p:cNvSpPr>
          <p:nvPr>
            <p:ph type="ctrTitle"/>
          </p:nvPr>
        </p:nvSpPr>
        <p:spPr>
          <a:xfrm>
            <a:off x="349375" y="1170650"/>
            <a:ext cx="39849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POSITIVE REVIEWS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0"/>
          <p:cNvSpPr txBox="1">
            <a:spLocks noGrp="1"/>
          </p:cNvSpPr>
          <p:nvPr>
            <p:ph type="title" idx="2"/>
          </p:nvPr>
        </p:nvSpPr>
        <p:spPr>
          <a:xfrm>
            <a:off x="1922821" y="1858355"/>
            <a:ext cx="1886400" cy="109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3F3F3"/>
                </a:solidFill>
              </a:rPr>
              <a:t>03</a:t>
            </a:r>
            <a:endParaRPr>
              <a:solidFill>
                <a:srgbClr val="F3F3F3"/>
              </a:solidFill>
            </a:endParaRPr>
          </a:p>
        </p:txBody>
      </p:sp>
      <p:sp>
        <p:nvSpPr>
          <p:cNvPr id="213" name="Google Shape;213;p30"/>
          <p:cNvSpPr txBox="1">
            <a:spLocks noGrp="1"/>
          </p:cNvSpPr>
          <p:nvPr>
            <p:ph type="title"/>
          </p:nvPr>
        </p:nvSpPr>
        <p:spPr>
          <a:xfrm>
            <a:off x="0" y="2683925"/>
            <a:ext cx="3809100" cy="6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3F3F3"/>
                </a:solidFill>
              </a:rPr>
              <a:t>SENTIMENT ANALYSIS</a:t>
            </a:r>
            <a:endParaRPr>
              <a:solidFill>
                <a:srgbClr val="F3F3F3"/>
              </a:solidFill>
            </a:endParaRPr>
          </a:p>
        </p:txBody>
      </p:sp>
      <p:sp>
        <p:nvSpPr>
          <p:cNvPr id="214" name="Google Shape;214;p30"/>
          <p:cNvSpPr txBox="1">
            <a:spLocks noGrp="1"/>
          </p:cNvSpPr>
          <p:nvPr>
            <p:ph type="subTitle" idx="1"/>
          </p:nvPr>
        </p:nvSpPr>
        <p:spPr>
          <a:xfrm>
            <a:off x="742321" y="3219125"/>
            <a:ext cx="3066900" cy="64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3F3F3"/>
                </a:solidFill>
              </a:rPr>
              <a:t>1. Multinomial Naive Bayes</a:t>
            </a:r>
            <a:endParaRPr>
              <a:solidFill>
                <a:srgbClr val="F3F3F3"/>
              </a:solidFill>
            </a:endParaRPr>
          </a:p>
          <a:p>
            <a:pPr marL="0" lvl="0" indent="0" algn="r" rtl="0">
              <a:spcBef>
                <a:spcPts val="0"/>
              </a:spcBef>
              <a:spcAft>
                <a:spcPts val="0"/>
              </a:spcAft>
              <a:buNone/>
            </a:pPr>
            <a:r>
              <a:rPr lang="en">
                <a:solidFill>
                  <a:srgbClr val="F3F3F3"/>
                </a:solidFill>
              </a:rPr>
              <a:t>2. Logistic Regression</a:t>
            </a:r>
            <a:endParaRPr>
              <a:solidFill>
                <a:srgbClr val="F3F3F3"/>
              </a:solidFill>
            </a:endParaRPr>
          </a:p>
          <a:p>
            <a:pPr marL="0" lvl="0" indent="0" algn="r" rtl="0">
              <a:spcBef>
                <a:spcPts val="0"/>
              </a:spcBef>
              <a:spcAft>
                <a:spcPts val="0"/>
              </a:spcAft>
              <a:buNone/>
            </a:pPr>
            <a:endParaRPr>
              <a:solidFill>
                <a:srgbClr val="F3F3F3"/>
              </a:solidFill>
            </a:endParaRPr>
          </a:p>
          <a:p>
            <a:pPr marL="0" lvl="0" indent="0" algn="r" rtl="0">
              <a:spcBef>
                <a:spcPts val="0"/>
              </a:spcBef>
              <a:spcAft>
                <a:spcPts val="0"/>
              </a:spcAft>
              <a:buNone/>
            </a:pPr>
            <a:endParaRPr>
              <a:solidFill>
                <a:srgbClr val="F3F3F3"/>
              </a:solidFill>
            </a:endParaRPr>
          </a:p>
        </p:txBody>
      </p:sp>
      <p:cxnSp>
        <p:nvCxnSpPr>
          <p:cNvPr id="215" name="Google Shape;215;p30"/>
          <p:cNvCxnSpPr/>
          <p:nvPr/>
        </p:nvCxnSpPr>
        <p:spPr>
          <a:xfrm>
            <a:off x="2932796" y="1883327"/>
            <a:ext cx="3340800" cy="0"/>
          </a:xfrm>
          <a:prstGeom prst="straightConnector1">
            <a:avLst/>
          </a:prstGeom>
          <a:noFill/>
          <a:ln w="28575" cap="flat" cmpd="sng">
            <a:solidFill>
              <a:srgbClr val="F3F3F3"/>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F&amp;B Meeting by Slidesgo">
  <a:themeElements>
    <a:clrScheme name="Simple Light">
      <a:dk1>
        <a:srgbClr val="FFFFFF"/>
      </a:dk1>
      <a:lt1>
        <a:srgbClr val="2F2F2F"/>
      </a:lt1>
      <a:dk2>
        <a:srgbClr val="EC8037"/>
      </a:dk2>
      <a:lt2>
        <a:srgbClr val="434343"/>
      </a:lt2>
      <a:accent1>
        <a:srgbClr val="363636"/>
      </a:accent1>
      <a:accent2>
        <a:srgbClr val="666666"/>
      </a:accent2>
      <a:accent3>
        <a:srgbClr val="999999"/>
      </a:accent3>
      <a:accent4>
        <a:srgbClr val="2F2F2F"/>
      </a:accent4>
      <a:accent5>
        <a:srgbClr val="EC8037"/>
      </a:accent5>
      <a:accent6>
        <a:srgbClr val="666666"/>
      </a:accent6>
      <a:hlink>
        <a:srgbClr val="2F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2125</Words>
  <Application>Microsoft Office PowerPoint</Application>
  <PresentationFormat>On-screen Show (16:9)</PresentationFormat>
  <Paragraphs>189</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Reem Kufi</vt:lpstr>
      <vt:lpstr>Roboto Condensed Light</vt:lpstr>
      <vt:lpstr>Poppins SemiBold</vt:lpstr>
      <vt:lpstr>Fira Sans Extra Condensed Medium</vt:lpstr>
      <vt:lpstr>Rokkitt Regular</vt:lpstr>
      <vt:lpstr>Rokkitt</vt:lpstr>
      <vt:lpstr>Arial</vt:lpstr>
      <vt:lpstr>F&amp;B Meeting by Slidesgo</vt:lpstr>
      <vt:lpstr>SENTIMENT ANALYSIS &amp; TOPIC MODELLING OF HOTEL REVIEWS</vt:lpstr>
      <vt:lpstr>OUTLINE</vt:lpstr>
      <vt:lpstr>01</vt:lpstr>
      <vt:lpstr>MOTIVATION</vt:lpstr>
      <vt:lpstr>02</vt:lpstr>
      <vt:lpstr>DATASET UNDERSTANDING</vt:lpstr>
      <vt:lpstr>DATA PREPROCESSING</vt:lpstr>
      <vt:lpstr>WORD CLOUD</vt:lpstr>
      <vt:lpstr>03</vt:lpstr>
      <vt:lpstr>WORD EMBEDDING</vt:lpstr>
      <vt:lpstr>Logistic Regression</vt:lpstr>
      <vt:lpstr>Logistic Regression</vt:lpstr>
      <vt:lpstr>Logistic Regression</vt:lpstr>
      <vt:lpstr>Stemming</vt:lpstr>
      <vt:lpstr>WHY??</vt:lpstr>
      <vt:lpstr>04</vt:lpstr>
      <vt:lpstr>OPTIMUM NUMBER OF TOPICS</vt:lpstr>
      <vt:lpstr>TOPIC VISUALISATION</vt:lpstr>
      <vt:lpstr>TOPIC VISUALISATION</vt:lpstr>
      <vt:lpstr>05</vt:lpstr>
      <vt:lpstr>FUTURE IMPROVEMENTS</vt:lpstr>
      <vt:lpstr>06</vt:lpstr>
      <vt:lpstr>STANDARDISE RATINGS</vt:lpstr>
      <vt:lpstr>HOTEL RECOMMENDER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&amp; TOPIC MODELLING OF HOTEL REVIEWS</dc:title>
  <cp:lastModifiedBy>Yue Jing Ying</cp:lastModifiedBy>
  <cp:revision>2</cp:revision>
  <dcterms:modified xsi:type="dcterms:W3CDTF">2019-11-24T15:38:50Z</dcterms:modified>
</cp:coreProperties>
</file>